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60" r:id="rId3"/>
  </p:sldMasterIdLst>
  <p:notesMasterIdLst>
    <p:notesMasterId r:id="rId44"/>
  </p:notesMasterIdLst>
  <p:handoutMasterIdLst>
    <p:handoutMasterId r:id="rId45"/>
  </p:handoutMasterIdLst>
  <p:sldIdLst>
    <p:sldId id="2128" r:id="rId4"/>
    <p:sldId id="2119" r:id="rId5"/>
    <p:sldId id="2122" r:id="rId6"/>
    <p:sldId id="2123" r:id="rId7"/>
    <p:sldId id="2130" r:id="rId8"/>
    <p:sldId id="2131" r:id="rId9"/>
    <p:sldId id="2307" r:id="rId10"/>
    <p:sldId id="2324" r:id="rId11"/>
    <p:sldId id="2310" r:id="rId12"/>
    <p:sldId id="2325" r:id="rId13"/>
    <p:sldId id="2326" r:id="rId14"/>
    <p:sldId id="2328" r:id="rId15"/>
    <p:sldId id="2327" r:id="rId16"/>
    <p:sldId id="2329" r:id="rId17"/>
    <p:sldId id="2311" r:id="rId18"/>
    <p:sldId id="2330" r:id="rId19"/>
    <p:sldId id="2312" r:id="rId20"/>
    <p:sldId id="2313" r:id="rId21"/>
    <p:sldId id="2314" r:id="rId22"/>
    <p:sldId id="2315" r:id="rId23"/>
    <p:sldId id="2316" r:id="rId24"/>
    <p:sldId id="2317" r:id="rId25"/>
    <p:sldId id="2318" r:id="rId26"/>
    <p:sldId id="2319" r:id="rId27"/>
    <p:sldId id="2320" r:id="rId28"/>
    <p:sldId id="2321" r:id="rId29"/>
    <p:sldId id="2322" r:id="rId30"/>
    <p:sldId id="2323" r:id="rId31"/>
    <p:sldId id="2331" r:id="rId32"/>
    <p:sldId id="2332" r:id="rId33"/>
    <p:sldId id="2333" r:id="rId34"/>
    <p:sldId id="2334" r:id="rId35"/>
    <p:sldId id="2335" r:id="rId36"/>
    <p:sldId id="2336" r:id="rId37"/>
    <p:sldId id="2337" r:id="rId38"/>
    <p:sldId id="2338" r:id="rId39"/>
    <p:sldId id="2339" r:id="rId40"/>
    <p:sldId id="2340" r:id="rId41"/>
    <p:sldId id="2345" r:id="rId42"/>
    <p:sldId id="2305" r:id="rId43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00FF00"/>
    <a:srgbClr val="0000FF"/>
    <a:srgbClr val="660066"/>
    <a:srgbClr val="002200"/>
    <a:srgbClr val="003E00"/>
    <a:srgbClr val="006600"/>
    <a:srgbClr val="008000"/>
    <a:srgbClr val="FF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055" autoAdjust="0"/>
    <p:restoredTop sz="93315" autoAdjust="0"/>
  </p:normalViewPr>
  <p:slideViewPr>
    <p:cSldViewPr>
      <p:cViewPr>
        <p:scale>
          <a:sx n="50" d="100"/>
          <a:sy n="50" d="100"/>
        </p:scale>
        <p:origin x="1460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commentAuthors" Target="commentAuthor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816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140579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07307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20519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62783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6566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24517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62110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76438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28417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67221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157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FAC3-E849-4CF9-A42A-E098B4C536A8}" type="datetimeFigureOut">
              <a:rPr lang="zh-HK" altLang="en-US" smtClean="0"/>
              <a:t>18/11/2024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0F907-F184-44C1-8B1B-BFA7952C1A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043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61" r:id="rId1"/>
    <p:sldLayoutId id="2147489962" r:id="rId2"/>
    <p:sldLayoutId id="2147489963" r:id="rId3"/>
    <p:sldLayoutId id="2147489964" r:id="rId4"/>
    <p:sldLayoutId id="2147489965" r:id="rId5"/>
    <p:sldLayoutId id="2147489966" r:id="rId6"/>
    <p:sldLayoutId id="2147489967" r:id="rId7"/>
    <p:sldLayoutId id="2147489968" r:id="rId8"/>
    <p:sldLayoutId id="2147489969" r:id="rId9"/>
    <p:sldLayoutId id="2147489970" r:id="rId10"/>
    <p:sldLayoutId id="2147489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基督普世君王節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en-US" altLang="zh-TW" dirty="0">
              <a:solidFill>
                <a:schemeClr val="bg1"/>
              </a:solidFill>
              <a:ea typeface="華康儷中黑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8000" dirty="0">
                <a:solidFill>
                  <a:srgbClr val="FFFF00"/>
                </a:solidFill>
                <a:ea typeface="華康粗黑體" panose="020B0709000000000000" pitchFamily="49" charset="-120"/>
              </a:rPr>
              <a:t>基督是我的君王嗎</a:t>
            </a:r>
            <a:r>
              <a:rPr lang="en-US" altLang="zh-TW" sz="8000" dirty="0">
                <a:solidFill>
                  <a:srgbClr val="FFFF00"/>
                </a:solidFill>
                <a:ea typeface="華康粗黑體" panose="020B0709000000000000" pitchFamily="49" charset="-12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000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為什麼我們只信</a:t>
            </a:r>
            <a:r>
              <a:rPr lang="zh-TW" altLang="en-US" sz="5000" spc="-150" dirty="0">
                <a:solidFill>
                  <a:srgbClr val="00FF00"/>
                </a:solidFill>
                <a:ea typeface="華康正顏楷體W7(P)" panose="03000700000000000000" pitchFamily="66" charset="-120"/>
              </a:rPr>
              <a:t>半本</a:t>
            </a:r>
            <a:r>
              <a:rPr lang="zh-TW" altLang="en-US" sz="5000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聖經</a:t>
            </a:r>
            <a:r>
              <a:rPr lang="en-US" altLang="zh-TW" sz="5000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?</a:t>
            </a:r>
            <a:r>
              <a:rPr lang="en-US" altLang="zh-TW" sz="3600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3008054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 marL="360000" indent="-457200" algn="l">
              <a:spcBef>
                <a:spcPts val="0"/>
              </a:spcBef>
              <a:spcAft>
                <a:spcPts val="24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萬古常存者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便賜給那相似人子者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統治權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尊榮和國度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各民族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各邦國及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各種語言的人民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都要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事奉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那相似人子者</a:t>
            </a:r>
            <a:r>
              <a:rPr lang="en-US" altLang="zh-TW" sz="2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.(</a:t>
            </a:r>
            <a:r>
              <a:rPr lang="zh-TW" altLang="en-US" sz="2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達</a:t>
            </a:r>
            <a:r>
              <a:rPr lang="en-US" altLang="zh-TW" sz="2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7:13-14)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事奉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如何事奉天主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唱歌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唸經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參加彌撒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靈修活動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跪拜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奉獻禮物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用甜言蜜語</a:t>
            </a: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「哄」天主 </a:t>
            </a:r>
            <a:r>
              <a:rPr lang="en-US" altLang="zh-TW" sz="48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5538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耶穌基督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他愛了我們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並以自己的血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解救我們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脫離我們的罪過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使我們成為國度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成為司祭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以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事奉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他的天主和父</a:t>
            </a:r>
            <a:r>
              <a:rPr lang="en-US" altLang="zh-TW" sz="2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.(</a:t>
            </a:r>
            <a:r>
              <a:rPr lang="zh-TW" altLang="en-US" sz="2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默</a:t>
            </a:r>
            <a:r>
              <a:rPr lang="en-US" altLang="zh-TW" sz="2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1:5)</a:t>
            </a:r>
          </a:p>
          <a:p>
            <a:pPr marL="360000" indent="-457200"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？？事奉？？</a:t>
            </a:r>
            <a:endParaRPr lang="en-US" altLang="zh-TW" sz="48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 marL="360000" indent="-457200"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全能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萬善萬美的天主需要事奉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</a:p>
          <a:p>
            <a:pPr marL="360000" indent="-457200"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兩千年前沒有天主教</a:t>
            </a:r>
            <a:r>
              <a:rPr lang="zh-TW" altLang="en-US" sz="4800" dirty="0">
                <a:solidFill>
                  <a:schemeClr val="tx1"/>
                </a:solidFill>
                <a:ea typeface="華康儷中黑(P)" panose="020B0500000000000000" pitchFamily="34" charset="-120"/>
              </a:rPr>
              <a:t>或基督新教</a:t>
            </a:r>
            <a:endParaRPr lang="en-US" altLang="zh-TW" sz="48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  <a:p>
            <a:pPr marL="360000" indent="-457200"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6000" dirty="0">
                <a:solidFill>
                  <a:schemeClr val="tx1"/>
                </a:solidFill>
                <a:ea typeface="華康儷中黑(P)" panose="020B0500000000000000" pitchFamily="34" charset="-120"/>
              </a:rPr>
              <a:t>誰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6000" dirty="0">
                <a:solidFill>
                  <a:schemeClr val="tx1"/>
                </a:solidFill>
                <a:ea typeface="華康儷中黑(P)" panose="020B0500000000000000" pitchFamily="34" charset="-120"/>
              </a:rPr>
              <a:t>事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6000" dirty="0">
                <a:solidFill>
                  <a:schemeClr val="tx1"/>
                </a:solidFill>
                <a:ea typeface="華康儷中黑(P)" panose="020B0500000000000000" pitchFamily="34" charset="-120"/>
              </a:rPr>
              <a:t>奉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6000" dirty="0">
                <a:solidFill>
                  <a:schemeClr val="tx1"/>
                </a:solidFill>
                <a:ea typeface="華康儷中黑(P)" panose="020B0500000000000000" pitchFamily="34" charset="-120"/>
              </a:rPr>
              <a:t>天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6000" dirty="0">
                <a:solidFill>
                  <a:schemeClr val="tx1"/>
                </a:solidFill>
                <a:ea typeface="華康儷中黑(P)" panose="020B0500000000000000" pitchFamily="34" charset="-120"/>
              </a:rPr>
              <a:t>主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</a:p>
          <a:p>
            <a:pPr marL="360000" indent="-457200">
              <a:spcBef>
                <a:spcPts val="0"/>
              </a:spcBef>
            </a:pPr>
            <a:r>
              <a:rPr lang="zh-TW" altLang="en-US" sz="4800" spc="600" dirty="0">
                <a:solidFill>
                  <a:srgbClr val="FF0000"/>
                </a:solidFill>
                <a:ea typeface="華康儷粗宋(P)" panose="02020700000000000000" pitchFamily="18" charset="-120"/>
              </a:rPr>
              <a:t>宇宙的主宰為何需要事奉</a:t>
            </a:r>
            <a:r>
              <a:rPr lang="en-US" altLang="zh-TW" sz="4800" spc="600" dirty="0">
                <a:solidFill>
                  <a:srgbClr val="FF0000"/>
                </a:solidFill>
                <a:ea typeface="華康儷粗宋(P)" panose="02020700000000000000" pitchFamily="18" charset="-12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9791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或者</a:t>
            </a:r>
            <a:r>
              <a:rPr lang="en-US" altLang="zh-TW" sz="44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最好的事奉是教會初期</a:t>
            </a:r>
            <a:endParaRPr lang="en-US" altLang="zh-TW" sz="4400" dirty="0">
              <a:solidFill>
                <a:schemeClr val="tx1"/>
              </a:solidFill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教父聖依肋內的話</a:t>
            </a:r>
            <a:r>
              <a:rPr lang="en-US" altLang="zh-TW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(120-200)</a:t>
            </a:r>
          </a:p>
          <a:p>
            <a:pPr>
              <a:spcBef>
                <a:spcPts val="0"/>
              </a:spcBef>
            </a:pPr>
            <a:r>
              <a:rPr lang="en-US" altLang="zh-HK" sz="5400" b="1" dirty="0">
                <a:solidFill>
                  <a:srgbClr val="FF0000"/>
                </a:solidFill>
                <a:latin typeface="AR DECODE" panose="02000000000000000000" pitchFamily="2" charset="0"/>
                <a:ea typeface="華康正顏楷體W7(P)" panose="03000700000000000000" pitchFamily="66" charset="-120"/>
              </a:rPr>
              <a:t>Gloria Dei, homo </a:t>
            </a:r>
            <a:r>
              <a:rPr lang="en-US" altLang="zh-HK" sz="5400" b="1" dirty="0" err="1">
                <a:solidFill>
                  <a:srgbClr val="FF0000"/>
                </a:solidFill>
                <a:latin typeface="AR DECODE" panose="02000000000000000000" pitchFamily="2" charset="0"/>
                <a:ea typeface="華康正顏楷體W7(P)" panose="03000700000000000000" pitchFamily="66" charset="-120"/>
              </a:rPr>
              <a:t>vivens</a:t>
            </a:r>
            <a:endParaRPr lang="en-US" altLang="zh-HK" sz="5400" b="1" dirty="0">
              <a:solidFill>
                <a:srgbClr val="FF0000"/>
              </a:solidFill>
              <a:latin typeface="AR DECODE" panose="02000000000000000000" pitchFamily="2" charset="0"/>
              <a:ea typeface="華康正顏楷體W7(P)" panose="03000700000000000000" pitchFamily="66" charset="-120"/>
            </a:endParaRPr>
          </a:p>
          <a:p>
            <a:pPr>
              <a:lnSpc>
                <a:spcPts val="37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HK" sz="5400" b="1" dirty="0">
                <a:solidFill>
                  <a:schemeClr val="tx1"/>
                </a:solidFill>
                <a:latin typeface="AR DECODE" panose="02000000000000000000" pitchFamily="2" charset="0"/>
                <a:ea typeface="華康正顏楷體W7(P)" panose="03000700000000000000" pitchFamily="66" charset="-120"/>
              </a:rPr>
              <a:t>The glory of God is man fully alive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龍門石碑(P)" panose="03000700000000000000" pitchFamily="66" charset="-120"/>
              </a:rPr>
              <a:t>我們用一個快樂</a:t>
            </a:r>
            <a:r>
              <a:rPr lang="en-US" altLang="zh-TW" sz="4800" dirty="0">
                <a:solidFill>
                  <a:schemeClr val="tx1"/>
                </a:solidFill>
                <a:ea typeface="華康龍門石碑(P)" panose="03000700000000000000" pitchFamily="66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龍門石碑(P)" panose="03000700000000000000" pitchFamily="66" charset="-120"/>
              </a:rPr>
              <a:t>健全</a:t>
            </a:r>
            <a:r>
              <a:rPr lang="en-US" altLang="zh-TW" sz="4800" dirty="0">
                <a:solidFill>
                  <a:schemeClr val="tx1"/>
                </a:solidFill>
                <a:ea typeface="華康龍門石碑(P)" panose="03000700000000000000" pitchFamily="66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龍門石碑(P)" panose="03000700000000000000" pitchFamily="66" charset="-120"/>
              </a:rPr>
              <a:t>完整的生命去光榮</a:t>
            </a:r>
            <a:r>
              <a:rPr lang="en-US" altLang="zh-TW" sz="4800" dirty="0">
                <a:solidFill>
                  <a:schemeClr val="tx1"/>
                </a:solidFill>
                <a:ea typeface="華康龍門石碑(P)" panose="03000700000000000000" pitchFamily="66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龍門石碑(P)" panose="03000700000000000000" pitchFamily="66" charset="-120"/>
              </a:rPr>
              <a:t>事奉天主</a:t>
            </a:r>
            <a:endParaRPr lang="en-US" altLang="zh-TW" sz="4800" dirty="0">
              <a:solidFill>
                <a:schemeClr val="tx1"/>
              </a:solidFill>
              <a:ea typeface="華康龍門石碑(P)" panose="03000700000000000000" pitchFamily="66" charset="-120"/>
            </a:endParaRPr>
          </a:p>
          <a:p>
            <a:r>
              <a:rPr lang="zh-TW" altLang="en-US" sz="4400" dirty="0">
                <a:solidFill>
                  <a:schemeClr val="tx1"/>
                </a:solidFill>
                <a:highlight>
                  <a:srgbClr val="FFFF00"/>
                </a:highlight>
                <a:ea typeface="金梅毛碑楷" panose="02010609000101010101" pitchFamily="49" charset="-120"/>
              </a:rPr>
              <a:t>我們甚至可以在主內愛人</a:t>
            </a:r>
            <a:r>
              <a:rPr lang="zh-TW" altLang="en-US" sz="4400" dirty="0">
                <a:solidFill>
                  <a:srgbClr val="0000FF"/>
                </a:solidFill>
                <a:highlight>
                  <a:srgbClr val="FFFF00"/>
                </a:highlight>
                <a:ea typeface="金梅毛碑楷" panose="02010609000101010101" pitchFamily="49" charset="-120"/>
              </a:rPr>
              <a:t>愛到</a:t>
            </a:r>
            <a:endParaRPr lang="en-US" altLang="zh-TW" sz="4400" dirty="0">
              <a:solidFill>
                <a:srgbClr val="0000FF"/>
              </a:solidFill>
              <a:highlight>
                <a:srgbClr val="FFFF00"/>
              </a:highlight>
              <a:ea typeface="金梅毛碑楷" panose="02010609000101010101" pitchFamily="49" charset="-120"/>
            </a:endParaRPr>
          </a:p>
          <a:p>
            <a:r>
              <a:rPr lang="zh-TW" altLang="en-US" sz="4400" dirty="0">
                <a:solidFill>
                  <a:srgbClr val="0000FF"/>
                </a:solidFill>
                <a:highlight>
                  <a:srgbClr val="FFFF00"/>
                </a:highlight>
                <a:ea typeface="金梅毛碑楷" panose="02010609000101010101" pitchFamily="49" charset="-120"/>
              </a:rPr>
              <a:t>驚天動地</a:t>
            </a:r>
            <a:r>
              <a:rPr lang="en-US" altLang="zh-TW" sz="4400" dirty="0">
                <a:solidFill>
                  <a:schemeClr val="tx1"/>
                </a:solidFill>
                <a:highlight>
                  <a:srgbClr val="FFFF00"/>
                </a:highlight>
                <a:ea typeface="金梅毛碑楷" panose="02010609000101010101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金梅毛碑楷" panose="02010609000101010101" pitchFamily="49" charset="-120"/>
              </a:rPr>
              <a:t>並在如此愛人時事奉天主</a:t>
            </a:r>
            <a:endParaRPr lang="zh-HK" altLang="en-US" sz="4400" dirty="0">
              <a:solidFill>
                <a:srgbClr val="FF0000"/>
              </a:solidFill>
              <a:highlight>
                <a:srgbClr val="FFFF00"/>
              </a:highlight>
              <a:ea typeface="金梅毛碑楷" panose="0201060900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752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我是君王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我為此而生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我也為此而來到世界上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為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給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真理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作證</a:t>
            </a:r>
            <a:r>
              <a:rPr lang="en-US" altLang="zh-TW" sz="40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凡屬於真理的必聽從我的聲音</a:t>
            </a:r>
            <a:r>
              <a:rPr lang="en-US" altLang="zh-TW" sz="2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.(</a:t>
            </a:r>
            <a:r>
              <a:rPr lang="zh-TW" altLang="en-US" sz="2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若</a:t>
            </a:r>
            <a:r>
              <a:rPr lang="en-US" altLang="zh-TW" sz="280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18:33)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什麼真理</a:t>
            </a:r>
            <a:r>
              <a:rPr lang="en-US" altLang="zh-TW" sz="44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4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教義上的真理</a:t>
            </a:r>
            <a:r>
              <a:rPr lang="en-US" altLang="zh-TW" sz="44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?</a:t>
            </a:r>
            <a:r>
              <a:rPr lang="zh-TW" altLang="en-US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當信道理</a:t>
            </a:r>
            <a:r>
              <a:rPr lang="en-US" altLang="zh-TW" sz="4400" dirty="0">
                <a:solidFill>
                  <a:srgbClr val="FF0000"/>
                </a:solidFill>
                <a:ea typeface="華康儷粗宋(P)" panose="02020700000000000000" pitchFamily="18" charset="-120"/>
              </a:rPr>
              <a:t>?</a:t>
            </a:r>
          </a:p>
          <a:p>
            <a:pPr marL="188913" indent="-287338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或者是 </a:t>
            </a:r>
            <a:r>
              <a:rPr lang="zh-TW" altLang="en-US" sz="4400" spc="3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生活上的真理</a:t>
            </a:r>
            <a:r>
              <a:rPr lang="en-US" altLang="zh-TW" sz="4400" dirty="0">
                <a:solidFill>
                  <a:schemeClr val="tx1"/>
                </a:solidFill>
                <a:latin typeface="18thCentury" pitchFamily="2" charset="0"/>
                <a:ea typeface="華康儷粗宋(P)" panose="02020700000000000000" pitchFamily="18" charset="-120"/>
              </a:rPr>
              <a:t>——</a:t>
            </a:r>
          </a:p>
          <a:p>
            <a:pPr marL="287338" indent="-287338" algn="l"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1.</a:t>
            </a:r>
            <a:r>
              <a:rPr lang="zh-TW" altLang="en-US" sz="2400" dirty="0">
                <a:solidFill>
                  <a:schemeClr val="tx1"/>
                </a:solidFill>
                <a:ea typeface="華康儷粗宋(P)" panose="02020700000000000000" pitchFamily="18" charset="-120"/>
              </a:rPr>
              <a:t>如何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生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得積極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老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得順服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病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得坦然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死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得安樂</a:t>
            </a:r>
            <a:endParaRPr lang="en-US" altLang="zh-TW" sz="36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 marL="287338" indent="-287338" algn="l"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2.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粗宋(P)" panose="02020700000000000000" pitchFamily="18" charset="-120"/>
                <a:cs typeface="+mn-cs"/>
              </a:rPr>
              <a:t>如何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吃得健康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活得健康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逍遙</a:t>
            </a:r>
            <a:r>
              <a:rPr lang="en-US" altLang="zh-TW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三無</a:t>
            </a:r>
            <a:r>
              <a:rPr lang="en-US" altLang="zh-TW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:</a:t>
            </a:r>
            <a:r>
              <a:rPr lang="zh-TW" altLang="en-US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至</a:t>
            </a:r>
            <a:r>
              <a:rPr lang="zh-TW" altLang="en-US" sz="2400" dirty="0">
                <a:solidFill>
                  <a:srgbClr val="0000FF"/>
                </a:solidFill>
                <a:ea typeface="華康儷粗宋(P)" panose="02020700000000000000" pitchFamily="18" charset="-120"/>
              </a:rPr>
              <a:t>己</a:t>
            </a:r>
            <a:r>
              <a:rPr lang="en-US" altLang="zh-TW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神</a:t>
            </a:r>
            <a:r>
              <a:rPr lang="zh-TW" altLang="en-US" sz="2400" dirty="0">
                <a:solidFill>
                  <a:srgbClr val="0000FF"/>
                </a:solidFill>
                <a:ea typeface="華康儷粗宋(P)" panose="02020700000000000000" pitchFamily="18" charset="-120"/>
              </a:rPr>
              <a:t>功</a:t>
            </a:r>
            <a:r>
              <a:rPr lang="en-US" altLang="zh-TW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聖</a:t>
            </a:r>
            <a:r>
              <a:rPr lang="zh-TW" altLang="en-US" sz="2400" dirty="0">
                <a:solidFill>
                  <a:srgbClr val="0000FF"/>
                </a:solidFill>
                <a:ea typeface="華康儷粗宋(P)" panose="02020700000000000000" pitchFamily="18" charset="-120"/>
              </a:rPr>
              <a:t>名</a:t>
            </a:r>
            <a:r>
              <a:rPr lang="en-US" altLang="zh-TW" sz="2400" dirty="0">
                <a:solidFill>
                  <a:srgbClr val="FF0000"/>
                </a:solidFill>
                <a:ea typeface="華康儷粗宋(P)" panose="02020700000000000000" pitchFamily="18" charset="-120"/>
              </a:rPr>
              <a:t>)</a:t>
            </a:r>
          </a:p>
          <a:p>
            <a:pPr marL="287338" indent="-287338" algn="l"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3.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粗宋(P)" panose="02020700000000000000" pitchFamily="18" charset="-120"/>
                <a:cs typeface="+mn-cs"/>
              </a:rPr>
              <a:t>如何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良好人際關係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家和萬事興</a:t>
            </a:r>
            <a:endParaRPr lang="en-US" altLang="zh-TW" sz="3600" dirty="0">
              <a:solidFill>
                <a:srgbClr val="FF0000"/>
              </a:solidFill>
              <a:ea typeface="華康儷粗宋(P)" panose="02020700000000000000" pitchFamily="18" charset="-120"/>
            </a:endParaRPr>
          </a:p>
          <a:p>
            <a:pPr marL="287338" indent="-287338" algn="l"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4.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粗宋(P)" panose="02020700000000000000" pitchFamily="18" charset="-120"/>
                <a:cs typeface="+mn-cs"/>
              </a:rPr>
              <a:t>如何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社會安定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; 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廣廈千萬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大庇天下寒士</a:t>
            </a:r>
            <a:r>
              <a:rPr lang="en-US" altLang="zh-TW" sz="2400" dirty="0">
                <a:solidFill>
                  <a:schemeClr val="tx1"/>
                </a:solidFill>
                <a:ea typeface="華康儷粗宋(P)" panose="02020700000000000000" pitchFamily="18" charset="-12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ea typeface="華康儷粗宋(P)" panose="02020700000000000000" pitchFamily="18" charset="-120"/>
              </a:rPr>
              <a:t>杜甫</a:t>
            </a:r>
            <a:r>
              <a:rPr lang="en-US" altLang="zh-TW" sz="2400" dirty="0">
                <a:solidFill>
                  <a:schemeClr val="tx1"/>
                </a:solidFill>
                <a:ea typeface="華康儷粗宋(P)" panose="02020700000000000000" pitchFamily="18" charset="-120"/>
              </a:rPr>
              <a:t>)</a:t>
            </a:r>
          </a:p>
          <a:p>
            <a:pPr marL="287338" indent="-287338" algn="l">
              <a:spcBef>
                <a:spcPts val="0"/>
              </a:spcBef>
            </a:pP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5.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華康儷粗宋(P)" panose="02020700000000000000" pitchFamily="18" charset="-120"/>
                <a:cs typeface="+mn-cs"/>
              </a:rPr>
              <a:t>如何</a:t>
            </a:r>
            <a:r>
              <a:rPr lang="zh-TW" altLang="en-US" sz="3600" dirty="0">
                <a:solidFill>
                  <a:prstClr val="black"/>
                </a:solidFill>
                <a:latin typeface="Calibri"/>
                <a:ea typeface="華康儷粗宋(P)" panose="02020700000000000000" pitchFamily="18" charset="-120"/>
              </a:rPr>
              <a:t>以行動促進</a:t>
            </a:r>
            <a:r>
              <a:rPr lang="zh-TW" altLang="en-US" sz="36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世界大同 天國臨格</a:t>
            </a:r>
          </a:p>
        </p:txBody>
      </p:sp>
    </p:spTree>
    <p:extLst>
      <p:ext uri="{BB962C8B-B14F-4D97-AF65-F5344CB8AC3E}">
        <p14:creationId xmlns:p14="http://schemas.microsoft.com/office/powerpoint/2010/main" val="198434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764704"/>
            <a:ext cx="9144000" cy="4658072"/>
          </a:xfrm>
        </p:spPr>
        <p:txBody>
          <a:bodyPr>
            <a:normAutofit/>
          </a:bodyPr>
          <a:lstStyle/>
          <a:p>
            <a:r>
              <a:rPr lang="zh-TW" altLang="en-US" sz="8800" dirty="0">
                <a:solidFill>
                  <a:schemeClr val="tx1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做個省察又如何</a:t>
            </a:r>
            <a:r>
              <a:rPr lang="en-US" altLang="zh-TW" sz="8800" dirty="0">
                <a:solidFill>
                  <a:schemeClr val="tx1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?</a:t>
            </a:r>
          </a:p>
          <a:p>
            <a:r>
              <a:rPr lang="zh-TW" altLang="en-US" sz="8800" dirty="0">
                <a:solidFill>
                  <a:srgbClr val="FF0000"/>
                </a:solidFill>
                <a:latin typeface="華康抖抖體W5(P)" panose="040B0500000000000000" pitchFamily="82" charset="-120"/>
                <a:ea typeface="華康抖抖體W5(P)" panose="040B0500000000000000" pitchFamily="82" charset="-120"/>
              </a:rPr>
              <a:t>做個省察又如何</a:t>
            </a:r>
            <a:r>
              <a:rPr lang="en-US" altLang="zh-TW" sz="8800" dirty="0">
                <a:solidFill>
                  <a:srgbClr val="FF0000"/>
                </a:solidFill>
                <a:latin typeface="華康抖抖體W5(P)" panose="040B0500000000000000" pitchFamily="82" charset="-120"/>
                <a:ea typeface="華康抖抖體W5(P)" panose="040B0500000000000000" pitchFamily="82" charset="-120"/>
              </a:rPr>
              <a:t>?</a:t>
            </a:r>
            <a:endParaRPr lang="zh-HK" altLang="en-US" sz="8800" dirty="0">
              <a:solidFill>
                <a:srgbClr val="FF0000"/>
              </a:solidFill>
              <a:latin typeface="華康抖抖體W5(P)" panose="040B0500000000000000" pitchFamily="82" charset="-120"/>
              <a:ea typeface="華康抖抖體W5(P)" panose="040B0500000000000000" pitchFamily="82" charset="-120"/>
            </a:endParaRPr>
          </a:p>
          <a:p>
            <a:r>
              <a:rPr lang="zh-TW" altLang="en-US" sz="8800" b="1" dirty="0">
                <a:solidFill>
                  <a:schemeClr val="tx1"/>
                </a:solidFill>
                <a:latin typeface="華康行楷體W5" panose="03000509000000000000" pitchFamily="65" charset="-120"/>
                <a:ea typeface="華康行楷體W5" panose="03000509000000000000" pitchFamily="65" charset="-120"/>
              </a:rPr>
              <a:t>做個省察又如何</a:t>
            </a:r>
            <a:r>
              <a:rPr lang="en-US" altLang="zh-TW" sz="8800" dirty="0">
                <a:solidFill>
                  <a:schemeClr val="tx1"/>
                </a:solidFill>
                <a:latin typeface="華康行楷體W5" panose="03000509000000000000" pitchFamily="65" charset="-120"/>
                <a:ea typeface="華康行楷體W5" panose="03000509000000000000" pitchFamily="65" charset="-120"/>
              </a:rPr>
              <a:t>?</a:t>
            </a:r>
            <a:endParaRPr lang="zh-HK" altLang="en-US" sz="8800" dirty="0">
              <a:solidFill>
                <a:schemeClr val="tx1"/>
              </a:solidFill>
              <a:latin typeface="華康行楷體W5" panose="03000509000000000000" pitchFamily="65" charset="-120"/>
              <a:ea typeface="華康行楷體W5" panose="03000509000000000000" pitchFamily="65" charset="-120"/>
            </a:endParaRPr>
          </a:p>
          <a:p>
            <a:endParaRPr lang="zh-HK" altLang="en-US" sz="8800" dirty="0">
              <a:solidFill>
                <a:schemeClr val="tx1"/>
              </a:solidFill>
              <a:latin typeface="華康少女文字W5-GB5" panose="040F0509000000000000" pitchFamily="81" charset="-120"/>
              <a:ea typeface="華康少女文字W5-GB5" panose="040F05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2244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4524548F-1E21-43D8-A93E-9008E7C451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0" y="218936"/>
            <a:ext cx="9044656" cy="6336704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D35853F0-E98D-4E3E-95A1-784BEAA2E492}"/>
              </a:ext>
            </a:extLst>
          </p:cNvPr>
          <p:cNvSpPr txBox="1"/>
          <p:nvPr/>
        </p:nvSpPr>
        <p:spPr>
          <a:xfrm>
            <a:off x="22404" y="6165304"/>
            <a:ext cx="589156" cy="584775"/>
          </a:xfrm>
          <a:prstGeom prst="rect">
            <a:avLst/>
          </a:prstGeom>
          <a:solidFill>
            <a:srgbClr val="002200"/>
          </a:solidFill>
        </p:spPr>
        <p:txBody>
          <a:bodyPr wrap="square" rtlCol="0">
            <a:spAutoFit/>
          </a:bodyPr>
          <a:lstStyle/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83520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4524548F-1E21-43D8-A93E-9008E7C451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0" y="218936"/>
            <a:ext cx="9044656" cy="6336704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6C443961-3DCA-4E81-B303-B965218575A2}"/>
              </a:ext>
            </a:extLst>
          </p:cNvPr>
          <p:cNvSpPr txBox="1"/>
          <p:nvPr/>
        </p:nvSpPr>
        <p:spPr>
          <a:xfrm>
            <a:off x="57264" y="5407071"/>
            <a:ext cx="3496576" cy="1200329"/>
          </a:xfrm>
          <a:prstGeom prst="rect">
            <a:avLst/>
          </a:prstGeom>
          <a:solidFill>
            <a:srgbClr val="0022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一葉能蔽目 雙豆能塞聰</a:t>
            </a:r>
            <a:endParaRPr lang="en-US" altLang="zh-TW" sz="2400" dirty="0">
              <a:solidFill>
                <a:schemeClr val="bg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理身不知道 將為天地聾</a:t>
            </a:r>
            <a:endParaRPr lang="en-US" altLang="zh-TW" sz="2400" dirty="0">
              <a:solidFill>
                <a:schemeClr val="bg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ctr"/>
            <a:r>
              <a:rPr lang="zh-TW" altLang="en-US" sz="24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主</a:t>
            </a:r>
            <a:r>
              <a:rPr lang="en-US" altLang="zh-TW" sz="24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! </a:t>
            </a:r>
            <a:r>
              <a:rPr lang="zh-TW" altLang="en-US" sz="24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叫我看見</a:t>
            </a:r>
            <a:r>
              <a:rPr lang="en-US" altLang="zh-TW" sz="2400" spc="3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!</a:t>
            </a:r>
            <a:endParaRPr lang="zh-TW" altLang="en-US" sz="2400" spc="300" dirty="0">
              <a:solidFill>
                <a:srgbClr val="FFFF00"/>
              </a:solidFill>
              <a:latin typeface="華康正顏楷體W7(P)" panose="03000700000000000000" pitchFamily="66" charset="-120"/>
              <a:ea typeface="華康正顏楷體W7(P)" panose="03000700000000000000" pitchFamily="66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35853F0-E98D-4E3E-95A1-784BEAA2E492}"/>
              </a:ext>
            </a:extLst>
          </p:cNvPr>
          <p:cNvSpPr txBox="1"/>
          <p:nvPr/>
        </p:nvSpPr>
        <p:spPr>
          <a:xfrm>
            <a:off x="22404" y="6165304"/>
            <a:ext cx="589156" cy="584775"/>
          </a:xfrm>
          <a:prstGeom prst="rect">
            <a:avLst/>
          </a:prstGeom>
          <a:solidFill>
            <a:srgbClr val="002200"/>
          </a:solidFill>
        </p:spPr>
        <p:txBody>
          <a:bodyPr wrap="square" rtlCol="0">
            <a:spAutoFit/>
          </a:bodyPr>
          <a:lstStyle/>
          <a:p>
            <a:endParaRPr lang="zh-TW" altLang="en-US" sz="32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4205DC47-E8ED-434D-9C9D-23DE602855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573016"/>
            <a:ext cx="2232248" cy="167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24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請用少許時間認真想一想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為什麼</a:t>
            </a:r>
            <a:r>
              <a:rPr lang="en-US" altLang="zh-TW" sz="40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</a:p>
          <a:p>
            <a:r>
              <a:rPr lang="zh-TW" altLang="zh-HK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你稱我為主</a:t>
            </a:r>
            <a:r>
              <a:rPr lang="en-US" altLang="zh-HK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,</a:t>
            </a:r>
            <a:r>
              <a:rPr lang="zh-TW" altLang="zh-HK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卻不服從我</a:t>
            </a:r>
            <a:r>
              <a:rPr lang="en-US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</a:p>
          <a:p>
            <a:pPr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在你作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選擇</a:t>
            </a:r>
            <a:r>
              <a:rPr lang="zh-TW" altLang="en-US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時</a:t>
            </a:r>
            <a:r>
              <a:rPr lang="en-US" altLang="zh-TW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讀書選科</a:t>
            </a:r>
            <a:r>
              <a:rPr lang="en-US" altLang="zh-TW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婚姻</a:t>
            </a:r>
            <a:r>
              <a:rPr lang="en-US" altLang="zh-TW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移民</a:t>
            </a:r>
            <a:r>
              <a:rPr lang="en-US" altLang="zh-TW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道德操守</a:t>
            </a:r>
            <a:r>
              <a:rPr lang="en-US" altLang="zh-TW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主日彌撒</a:t>
            </a:r>
            <a:r>
              <a:rPr lang="en-US" altLang="zh-TW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 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基督的位置有</a:t>
            </a:r>
            <a:r>
              <a:rPr lang="zh-TW" altLang="en-US" sz="44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多高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或</a:t>
            </a:r>
            <a:r>
              <a:rPr lang="zh-TW" altLang="en-US" sz="44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多低</a:t>
            </a:r>
            <a:r>
              <a:rPr lang="en-US" altLang="zh-TW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</a:p>
          <a:p>
            <a:r>
              <a:rPr lang="zh-TW" altLang="zh-HK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你稱我為光</a:t>
            </a:r>
            <a:r>
              <a:rPr lang="en-US" altLang="zh-HK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,</a:t>
            </a:r>
            <a:r>
              <a:rPr lang="zh-TW" altLang="zh-HK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卻不追隨我</a:t>
            </a:r>
            <a:r>
              <a:rPr lang="en-US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</a:p>
          <a:p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信仰能否像光</a:t>
            </a:r>
            <a:r>
              <a:rPr lang="en-US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讓你</a:t>
            </a:r>
            <a:r>
              <a:rPr lang="zh-TW" altLang="en-US" sz="44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看懂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和</a:t>
            </a:r>
            <a:r>
              <a:rPr lang="zh-TW" altLang="en-US" sz="44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看透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生命</a:t>
            </a:r>
            <a:r>
              <a:rPr lang="en-US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宇宙</a:t>
            </a:r>
            <a:r>
              <a:rPr lang="en-US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人生</a:t>
            </a:r>
            <a:r>
              <a:rPr lang="en-US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成敗得失</a:t>
            </a:r>
            <a:r>
              <a:rPr lang="en-US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和世界的秘密</a:t>
            </a:r>
            <a:r>
              <a:rPr lang="en-US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?</a:t>
            </a:r>
            <a:endParaRPr lang="zh-TW" altLang="zh-HK" sz="4400" dirty="0">
              <a:solidFill>
                <a:schemeClr val="tx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endParaRPr lang="zh-TW" altLang="en-US" sz="4800" dirty="0">
              <a:solidFill>
                <a:schemeClr val="tx1"/>
              </a:solidFill>
              <a:latin typeface="華康娃娃體(P)" panose="040B0500000000000000" pitchFamily="82" charset="-120"/>
              <a:ea typeface="華康娃娃體(P)" panose="040B05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032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r>
              <a:rPr lang="zh-TW" altLang="zh-HK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你稱我為王</a:t>
            </a:r>
            <a:r>
              <a:rPr lang="en-US" altLang="zh-HK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,</a:t>
            </a:r>
            <a:r>
              <a:rPr lang="zh-TW" altLang="zh-HK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卻不效忠我</a:t>
            </a:r>
            <a:r>
              <a:rPr lang="en-US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</a:p>
          <a:p>
            <a:pPr>
              <a:lnSpc>
                <a:spcPts val="5500"/>
              </a:lnSpc>
              <a:spcAft>
                <a:spcPts val="1200"/>
              </a:spcAft>
            </a:pP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你朝拜什麼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效忠什麼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金錢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權勢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  <a:b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</a:b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青春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凍齡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這種那種的化妝絕技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</a:p>
          <a:p>
            <a:r>
              <a:rPr lang="zh-TW" altLang="zh-HK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你稱我為道路</a:t>
            </a:r>
            <a:r>
              <a:rPr lang="en-US" altLang="zh-HK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,</a:t>
            </a:r>
            <a:r>
              <a:rPr lang="zh-TW" altLang="zh-HK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卻不走向我</a:t>
            </a:r>
            <a:r>
              <a:rPr lang="en-US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</a:p>
          <a:p>
            <a:pPr>
              <a:lnSpc>
                <a:spcPts val="5600"/>
              </a:lnSpc>
            </a:pP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你知否在通向永恆的人生道路上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好像星空探險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在方向上的差之毫釐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謬以千萬里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永遠消失在茫茫宇宙中</a:t>
            </a:r>
            <a:r>
              <a:rPr lang="en-US" altLang="zh-TW" sz="4400" dirty="0">
                <a:solidFill>
                  <a:schemeClr val="tx1"/>
                </a:solidFill>
                <a:ea typeface="華康儷中黑(P)" panose="020B0500000000000000" pitchFamily="34" charset="-120"/>
              </a:rPr>
              <a:t>?</a:t>
            </a:r>
            <a:endParaRPr lang="zh-TW" altLang="zh-HK" sz="4400" dirty="0">
              <a:solidFill>
                <a:schemeClr val="tx1"/>
              </a:solidFill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08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r>
              <a:rPr lang="zh-TW" altLang="zh-TW" sz="5400" dirty="0">
                <a:solidFill>
                  <a:srgbClr val="FF0000"/>
                </a:solidFill>
                <a:ea typeface="華康娃娃體(P)" panose="040B0500000000000000" pitchFamily="82" charset="-120"/>
              </a:rPr>
              <a:t>你稱我為真理</a:t>
            </a:r>
            <a:r>
              <a:rPr lang="en-US" altLang="zh-TW" sz="5400" dirty="0">
                <a:solidFill>
                  <a:srgbClr val="FF0000"/>
                </a:solidFill>
                <a:ea typeface="華康娃娃體(P)" panose="040B0500000000000000" pitchFamily="82" charset="-120"/>
              </a:rPr>
              <a:t>,</a:t>
            </a:r>
            <a:r>
              <a:rPr lang="zh-TW" altLang="zh-TW" sz="5400" dirty="0">
                <a:solidFill>
                  <a:srgbClr val="0000FF"/>
                </a:solidFill>
                <a:ea typeface="華康娃娃體(P)" panose="040B0500000000000000" pitchFamily="82" charset="-120"/>
              </a:rPr>
              <a:t>卻不學習我</a:t>
            </a:r>
            <a:r>
              <a:rPr lang="en-US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</a:p>
          <a:p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反而感染</a:t>
            </a:r>
            <a:r>
              <a:rPr lang="zh-TW" altLang="en-US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上</a:t>
            </a: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歪曲了的</a:t>
            </a:r>
            <a:r>
              <a:rPr lang="zh-TW" altLang="zh-TW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選舉工程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中的互相攻擊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 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甚至以假亂真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!</a:t>
            </a:r>
          </a:p>
          <a:p>
            <a:endParaRPr lang="en-US" altLang="zh-TW" sz="1800" dirty="0"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r>
              <a:rPr lang="en-US" altLang="zh-TW" sz="1800" dirty="0">
                <a:effectLst/>
                <a:ea typeface="新細明體" panose="02020500000000000000" pitchFamily="18" charset="-120"/>
              </a:rPr>
              <a:t> </a:t>
            </a:r>
            <a:r>
              <a:rPr lang="zh-TW" altLang="zh-TW" sz="5400" dirty="0">
                <a:solidFill>
                  <a:srgbClr val="FF0000"/>
                </a:solidFill>
                <a:ea typeface="華康娃娃體(P)" panose="040B0500000000000000" pitchFamily="82" charset="-120"/>
              </a:rPr>
              <a:t>你稱我為生命</a:t>
            </a:r>
            <a:r>
              <a:rPr lang="en-US" altLang="zh-TW" sz="5400" dirty="0">
                <a:solidFill>
                  <a:srgbClr val="FF0000"/>
                </a:solidFill>
                <a:ea typeface="華康娃娃體(P)" panose="040B0500000000000000" pitchFamily="82" charset="-120"/>
              </a:rPr>
              <a:t>,</a:t>
            </a:r>
            <a:r>
              <a:rPr lang="zh-TW" altLang="zh-TW" sz="5400" dirty="0">
                <a:solidFill>
                  <a:srgbClr val="0000FF"/>
                </a:solidFill>
                <a:ea typeface="華康娃娃體(P)" panose="040B0500000000000000" pitchFamily="82" charset="-120"/>
              </a:rPr>
              <a:t>卻不領受我</a:t>
            </a:r>
            <a:r>
              <a:rPr lang="en-US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</a:p>
          <a:p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反而讓仇恨的「慢性毒藥」</a:t>
            </a:r>
            <a:endParaRPr lang="en-US" altLang="zh-TW" sz="4800" dirty="0">
              <a:solidFill>
                <a:schemeClr val="tx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r>
              <a:rPr lang="zh-TW" altLang="zh-TW" sz="4800" spc="3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蠶食你生命的</a:t>
            </a:r>
            <a:r>
              <a:rPr lang="zh-TW" altLang="zh-TW" sz="4800" spc="6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精</a:t>
            </a:r>
            <a:r>
              <a:rPr lang="zh-TW" altLang="zh-TW" sz="4800" spc="600" dirty="0">
                <a:solidFill>
                  <a:srgbClr val="0000FF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氣</a:t>
            </a:r>
            <a:r>
              <a:rPr lang="zh-TW" altLang="zh-TW" sz="4800" spc="600" dirty="0">
                <a:solidFill>
                  <a:srgbClr val="9900CC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神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endParaRPr lang="zh-TW" altLang="zh-TW" sz="4800" dirty="0">
              <a:solidFill>
                <a:schemeClr val="tx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623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74136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恭讀達尼爾先知書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7:13-14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我在夜間的神視中觀望：看見一位相似人子者，乘著天上的雲彩而來，走向萬古常存者，便立即被引到萬古常存者面前。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萬古常存者便賜給那相似人子者，統治權、尊榮和國度。各民族、各邦國及各種語言的人民，都要事奉那相似人子者；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他的王權是永遠的王權，永存不替；他的國度永不滅亡。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38BFFE2-BB26-43B9-856F-FB5293911751}"/>
              </a:ext>
            </a:extLst>
          </p:cNvPr>
          <p:cNvSpPr txBox="1"/>
          <p:nvPr/>
        </p:nvSpPr>
        <p:spPr>
          <a:xfrm>
            <a:off x="3923928" y="5949280"/>
            <a:ext cx="4320480" cy="523220"/>
          </a:xfrm>
          <a:prstGeom prst="rect">
            <a:avLst/>
          </a:prstGeom>
          <a:noFill/>
          <a:ln w="127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rgbClr val="FFFF00"/>
                </a:solidFill>
              </a:rPr>
              <a:t>請靜默片刻</a:t>
            </a:r>
            <a:r>
              <a:rPr lang="en-US" altLang="zh-TW" sz="2800" dirty="0">
                <a:solidFill>
                  <a:srgbClr val="FFFF00"/>
                </a:solidFill>
              </a:rPr>
              <a:t>,</a:t>
            </a:r>
            <a:r>
              <a:rPr lang="zh-TW" altLang="en-US" sz="2800" dirty="0">
                <a:solidFill>
                  <a:srgbClr val="FFFF00"/>
                </a:solidFill>
              </a:rPr>
              <a:t>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r>
              <a:rPr lang="zh-TW" altLang="zh-TW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你稱我為俊美</a:t>
            </a:r>
            <a:r>
              <a:rPr lang="en-US" altLang="zh-TW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,</a:t>
            </a:r>
            <a:r>
              <a:rPr lang="zh-TW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卻不愛慕我</a:t>
            </a:r>
            <a:r>
              <a:rPr lang="en-US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  <a:endParaRPr lang="en-US" altLang="zh-TW" sz="1800" dirty="0">
              <a:solidFill>
                <a:srgbClr val="0000FF"/>
              </a:solidFill>
              <a:latin typeface="華康娃娃體(P)" panose="040B0500000000000000" pitchFamily="82" charset="-120"/>
              <a:ea typeface="華康娃娃體(P)" panose="040B0500000000000000" pitchFamily="82" charset="-120"/>
            </a:endParaRPr>
          </a:p>
          <a:p>
            <a:pPr>
              <a:spcAft>
                <a:spcPts val="1200"/>
              </a:spcAft>
            </a:pP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卻愛</a:t>
            </a:r>
            <a:r>
              <a:rPr lang="zh-TW" altLang="en-US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「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追星</a:t>
            </a:r>
            <a:r>
              <a:rPr lang="zh-TW" altLang="en-US" sz="4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」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 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而當</a:t>
            </a:r>
            <a:r>
              <a:rPr lang="zh-TW" altLang="en-US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你所崇拜的</a:t>
            </a:r>
            <a:b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zh-TW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鉅星隕落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時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你的生命已所餘無幾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endParaRPr lang="zh-TW" altLang="zh-TW" sz="4800" dirty="0">
              <a:solidFill>
                <a:schemeClr val="tx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r>
              <a:rPr lang="zh-TW" altLang="zh-TW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你稱我為朋友</a:t>
            </a:r>
            <a:r>
              <a:rPr lang="en-US" altLang="zh-TW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,</a:t>
            </a:r>
            <a:r>
              <a:rPr lang="zh-TW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卻不瞭解我</a:t>
            </a:r>
            <a:r>
              <a:rPr lang="en-US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</a:p>
          <a:p>
            <a:pPr>
              <a:lnSpc>
                <a:spcPts val="6000"/>
              </a:lnSpc>
            </a:pP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好好的</a:t>
            </a:r>
            <a:r>
              <a:rPr lang="zh-TW" altLang="zh-TW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益</a:t>
            </a: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者三</a:t>
            </a:r>
            <a:r>
              <a:rPr lang="zh-TW" altLang="zh-TW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友</a:t>
            </a:r>
            <a:r>
              <a:rPr lang="en-US" altLang="zh-TW" sz="36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36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友直</a:t>
            </a:r>
            <a:r>
              <a:rPr lang="en-US" altLang="zh-TW" sz="36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友諒</a:t>
            </a:r>
            <a:r>
              <a:rPr lang="en-US" altLang="zh-TW" sz="36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友多聞</a:t>
            </a:r>
            <a:r>
              <a:rPr lang="en-US" altLang="zh-TW" sz="36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  <a:r>
              <a:rPr lang="en-US" altLang="zh-TW" sz="2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孔子</a:t>
            </a:r>
            <a:r>
              <a:rPr lang="en-US" altLang="zh-TW" sz="20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  <a:b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你不交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圍著你的卻盡是</a:t>
            </a:r>
            <a:b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損者三友</a:t>
            </a:r>
            <a:r>
              <a:rPr lang="en-US" altLang="zh-TW" sz="2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花言巧語</a:t>
            </a:r>
            <a:r>
              <a:rPr lang="en-US" altLang="zh-TW" sz="2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400" b="0" i="0" dirty="0">
                <a:solidFill>
                  <a:srgbClr val="0F0F0F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諂媚逢迎</a:t>
            </a:r>
            <a:r>
              <a:rPr lang="en-US" altLang="zh-TW" sz="2400" b="0" i="0" dirty="0">
                <a:solidFill>
                  <a:srgbClr val="0F0F0F"/>
                </a:solidFill>
                <a:effectLst/>
                <a:latin typeface="����"/>
              </a:rPr>
              <a:t>)</a:t>
            </a:r>
            <a:r>
              <a:rPr lang="zh-TW" altLang="en-US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或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豬朋狗友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endParaRPr lang="zh-TW" altLang="zh-TW" sz="4800" dirty="0">
              <a:solidFill>
                <a:schemeClr val="tx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endParaRPr lang="zh-TW" altLang="en-US" sz="36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395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r>
              <a:rPr lang="zh-TW" altLang="zh-TW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你稱我為全能</a:t>
            </a:r>
            <a:r>
              <a:rPr lang="en-US" altLang="zh-TW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,</a:t>
            </a:r>
            <a:r>
              <a:rPr lang="zh-TW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卻不信賴我</a:t>
            </a:r>
            <a:r>
              <a:rPr lang="en-US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  <a:endParaRPr lang="en-US" altLang="zh-TW" sz="1800" dirty="0">
              <a:solidFill>
                <a:srgbClr val="0000FF"/>
              </a:solidFill>
              <a:latin typeface="華康娃娃體(P)" panose="040B0500000000000000" pitchFamily="82" charset="-120"/>
              <a:ea typeface="華康娃娃體(P)" panose="040B0500000000000000" pitchFamily="82" charset="-120"/>
            </a:endParaRPr>
          </a:p>
          <a:p>
            <a:pPr>
              <a:spcAft>
                <a:spcPts val="1200"/>
              </a:spcAft>
            </a:pP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你只知恐懼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不知道天主其實</a:t>
            </a:r>
            <a:b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愛你多過你愛你自己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 </a:t>
            </a: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祂在等你</a:t>
            </a:r>
            <a:r>
              <a:rPr lang="en-US" altLang="zh-TW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!</a:t>
            </a:r>
            <a:endParaRPr lang="zh-TW" altLang="zh-TW" sz="4800" dirty="0">
              <a:solidFill>
                <a:schemeClr val="tx1"/>
              </a:solidFill>
              <a:highlight>
                <a:srgbClr val="FFFF00"/>
              </a:highlight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r>
              <a:rPr lang="zh-TW" altLang="zh-TW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你稱我為師傅</a:t>
            </a:r>
            <a:r>
              <a:rPr lang="en-US" altLang="zh-TW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,</a:t>
            </a:r>
            <a:r>
              <a:rPr lang="zh-TW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卻不效法我</a:t>
            </a:r>
            <a:r>
              <a:rPr lang="en-US" altLang="zh-TW" sz="54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  <a:endParaRPr lang="en-US" altLang="zh-TW" sz="1800" dirty="0">
              <a:solidFill>
                <a:srgbClr val="0000FF"/>
              </a:solidFill>
              <a:latin typeface="華康娃娃體(P)" panose="040B0500000000000000" pitchFamily="82" charset="-120"/>
              <a:ea typeface="華康娃娃體(P)" panose="040B0500000000000000" pitchFamily="82" charset="-120"/>
            </a:endParaRPr>
          </a:p>
          <a:p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因為你不願意放棄</a:t>
            </a:r>
            <a:r>
              <a:rPr lang="zh-TW" altLang="en-US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纏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著你的有害</a:t>
            </a:r>
            <a:r>
              <a:rPr lang="zh-TW" altLang="zh-TW" sz="4800" spc="3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事物</a:t>
            </a:r>
            <a:r>
              <a:rPr lang="en-US" altLang="zh-TW" sz="4800" spc="3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4800" spc="3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你更怕的</a:t>
            </a:r>
            <a:r>
              <a:rPr lang="en-US" altLang="zh-TW" sz="4800" spc="3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800" spc="3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是聖言的</a:t>
            </a:r>
            <a:r>
              <a:rPr lang="zh-TW" altLang="en-US" sz="4800" spc="3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雙刃</a:t>
            </a:r>
            <a:br>
              <a:rPr lang="en-US" altLang="zh-TW" sz="4800" spc="3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4800" spc="3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利劍</a:t>
            </a:r>
            <a:r>
              <a:rPr lang="en-US" altLang="zh-TW" sz="4800" spc="3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怕它會刺透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/</a:t>
            </a:r>
            <a:r>
              <a:rPr lang="zh-TW" altLang="en-US" sz="48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痛</a:t>
            </a:r>
            <a:r>
              <a:rPr lang="zh-TW" altLang="en-US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你心靈</a:t>
            </a:r>
            <a:r>
              <a:rPr lang="en-US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!</a:t>
            </a:r>
            <a:endParaRPr lang="zh-TW" altLang="zh-TW" sz="4800" dirty="0">
              <a:solidFill>
                <a:schemeClr val="tx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2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984776"/>
          </a:xfrm>
        </p:spPr>
        <p:txBody>
          <a:bodyPr>
            <a:noAutofit/>
          </a:bodyPr>
          <a:lstStyle/>
          <a:p>
            <a:pPr>
              <a:lnSpc>
                <a:spcPts val="5200"/>
              </a:lnSpc>
            </a:pPr>
            <a:r>
              <a:rPr lang="zh-TW" altLang="zh-TW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你把我的父當作你的父</a:t>
            </a:r>
            <a:r>
              <a:rPr lang="en-US" altLang="zh-TW" sz="5400" dirty="0">
                <a:solidFill>
                  <a:srgbClr val="FF0000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,</a:t>
            </a: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zh-TW" sz="5400" spc="-2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卻不把我的兄弟當作你的兄弟</a:t>
            </a:r>
            <a:r>
              <a:rPr lang="en-US" altLang="zh-TW" sz="5400" spc="-200" dirty="0">
                <a:solidFill>
                  <a:srgbClr val="0000FF"/>
                </a:solidFill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</a:p>
          <a:p>
            <a:pPr>
              <a:spcAft>
                <a:spcPts val="1200"/>
              </a:spcAft>
            </a:pPr>
            <a:r>
              <a:rPr lang="zh-TW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因為你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雖然天天</a:t>
            </a:r>
            <a:r>
              <a:rPr lang="zh-TW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唸天主經</a:t>
            </a:r>
            <a:r>
              <a:rPr lang="en-US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卻</a:t>
            </a:r>
            <a:r>
              <a:rPr lang="zh-TW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以為</a:t>
            </a:r>
            <a:r>
              <a:rPr lang="zh-TW" altLang="zh-TW" sz="4400" dirty="0">
                <a:solidFill>
                  <a:srgbClr val="9900CC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只要與天主建立良好關係就夠了</a:t>
            </a:r>
            <a:r>
              <a:rPr lang="en-US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zh-TW" sz="4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卻不知道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祂</a:t>
            </a:r>
            <a:r>
              <a:rPr lang="zh-TW" altLang="zh-TW" sz="44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想要的是世界大同</a:t>
            </a:r>
            <a:r>
              <a:rPr lang="en-US" altLang="zh-TW" sz="44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zh-TW" sz="44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天下一家</a:t>
            </a:r>
            <a:endParaRPr lang="zh-TW" altLang="zh-TW" sz="4400" dirty="0">
              <a:effectLst/>
              <a:highlight>
                <a:srgbClr val="FFFF00"/>
              </a:highlight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r>
              <a:rPr lang="zh-TW" altLang="zh-TW" sz="5400" dirty="0">
                <a:solidFill>
                  <a:schemeClr val="bg1"/>
                </a:solidFill>
                <a:highlight>
                  <a:srgbClr val="FF0000"/>
                </a:highlight>
                <a:latin typeface="華康娃娃體(P)" panose="040B0500000000000000" pitchFamily="82" charset="-120"/>
                <a:ea typeface="華康娃娃體(P)" panose="040B0500000000000000" pitchFamily="82" charset="-120"/>
              </a:rPr>
              <a:t>你口頭尊敬我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latin typeface="華康娃娃體(P)" panose="040B0500000000000000" pitchFamily="82" charset="-120"/>
                <a:ea typeface="華康娃娃體(P)" panose="040B0500000000000000" pitchFamily="82" charset="-120"/>
              </a:rPr>
              <a:t>,</a:t>
            </a:r>
            <a:r>
              <a:rPr lang="zh-TW" altLang="zh-TW" sz="5400" dirty="0">
                <a:solidFill>
                  <a:srgbClr val="FFFF00"/>
                </a:solidFill>
                <a:highlight>
                  <a:srgbClr val="FF0000"/>
                </a:highlight>
                <a:latin typeface="華康娃娃體(P)" panose="040B0500000000000000" pitchFamily="82" charset="-120"/>
                <a:ea typeface="華康娃娃體(P)" panose="040B0500000000000000" pitchFamily="82" charset="-120"/>
              </a:rPr>
              <a:t>心卻遠離我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latin typeface="華康娃娃體(P)" panose="040B0500000000000000" pitchFamily="82" charset="-120"/>
                <a:ea typeface="華康娃娃體(P)" panose="040B0500000000000000" pitchFamily="82" charset="-12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而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人</a:t>
            </a:r>
            <a:r>
              <a:rPr lang="zh-TW" altLang="en-US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與天主</a:t>
            </a: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的最遠距離</a:t>
            </a:r>
            <a:endParaRPr lang="en-US" altLang="zh-TW" sz="4800" dirty="0">
              <a:solidFill>
                <a:schemeClr val="tx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zh-TW" sz="48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可能就是</a:t>
            </a:r>
            <a:r>
              <a:rPr lang="zh-TW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信仰</a:t>
            </a:r>
            <a:r>
              <a:rPr lang="zh-TW" altLang="zh-TW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與</a:t>
            </a:r>
            <a:r>
              <a:rPr lang="zh-TW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生活</a:t>
            </a:r>
            <a:r>
              <a:rPr lang="zh-TW" altLang="zh-TW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的分割</a:t>
            </a:r>
            <a:r>
              <a:rPr lang="en-US" altLang="zh-TW" sz="4800" dirty="0">
                <a:solidFill>
                  <a:schemeClr val="tx1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</a:rPr>
              <a:t>!</a:t>
            </a:r>
            <a:endParaRPr lang="zh-TW" altLang="zh-TW" sz="4800" dirty="0">
              <a:solidFill>
                <a:schemeClr val="tx1"/>
              </a:solidFill>
              <a:highlight>
                <a:srgbClr val="FFFF00"/>
              </a:highlight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288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r>
              <a:rPr lang="en-US" altLang="zh-HK" sz="3600" dirty="0"/>
              <a:t> </a:t>
            </a:r>
            <a:endParaRPr lang="zh-TW" altLang="zh-HK" sz="3600" dirty="0"/>
          </a:p>
          <a:p>
            <a:r>
              <a:rPr lang="zh-TW" altLang="zh-TW" sz="5400" b="1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一</a:t>
            </a:r>
            <a:r>
              <a:rPr lang="zh-TW" altLang="zh-TW" sz="54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葉</a:t>
            </a:r>
            <a:r>
              <a:rPr lang="zh-TW" altLang="zh-TW" sz="5400" dirty="0">
                <a:solidFill>
                  <a:schemeClr val="tx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能蔽目</a:t>
            </a:r>
            <a:r>
              <a:rPr lang="en-US" altLang="zh-TW" sz="5400" dirty="0">
                <a:solidFill>
                  <a:schemeClr val="tx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 </a:t>
            </a:r>
            <a:r>
              <a:rPr lang="zh-TW" altLang="zh-TW" sz="5400" dirty="0">
                <a:solidFill>
                  <a:srgbClr val="FF0000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雙豆</a:t>
            </a:r>
            <a:r>
              <a:rPr lang="zh-TW" altLang="zh-TW" sz="5400" dirty="0">
                <a:solidFill>
                  <a:schemeClr val="tx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能塞聰</a:t>
            </a:r>
            <a:endParaRPr lang="en-US" altLang="zh-TW" sz="5400" dirty="0">
              <a:solidFill>
                <a:schemeClr val="tx1"/>
              </a:solidFill>
              <a:latin typeface="華康儷粗宋(P)" panose="02020700000000000000" pitchFamily="18" charset="-120"/>
              <a:ea typeface="華康儷粗宋(P)" panose="02020700000000000000" pitchFamily="18" charset="-120"/>
            </a:endParaRPr>
          </a:p>
          <a:p>
            <a:pPr>
              <a:spcAft>
                <a:spcPts val="2400"/>
              </a:spcAft>
            </a:pPr>
            <a:r>
              <a:rPr lang="zh-TW" altLang="zh-TW" sz="5400" dirty="0">
                <a:solidFill>
                  <a:schemeClr val="tx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理身不知道</a:t>
            </a:r>
            <a:r>
              <a:rPr lang="en-US" altLang="zh-TW" sz="5400" dirty="0">
                <a:solidFill>
                  <a:schemeClr val="tx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 </a:t>
            </a:r>
            <a:r>
              <a:rPr lang="zh-TW" altLang="zh-TW" sz="5400" dirty="0">
                <a:solidFill>
                  <a:schemeClr val="tx1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將為</a:t>
            </a:r>
            <a:r>
              <a:rPr lang="zh-TW" altLang="zh-TW" sz="5400" dirty="0">
                <a:solidFill>
                  <a:schemeClr val="tx1"/>
                </a:solidFill>
                <a:highlight>
                  <a:srgbClr val="FFFF00"/>
                </a:highlight>
                <a:latin typeface="華康儷粗宋(P)" panose="02020700000000000000" pitchFamily="18" charset="-120"/>
                <a:ea typeface="華康儷粗宋(P)" panose="02020700000000000000" pitchFamily="18" charset="-120"/>
              </a:rPr>
              <a:t>天地聾</a:t>
            </a:r>
            <a:endParaRPr lang="en-US" altLang="zh-TW" sz="5400" dirty="0">
              <a:effectLst/>
              <a:highlight>
                <a:srgbClr val="FFFF00"/>
              </a:highlight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r>
              <a:rPr lang="zh-TW" altLang="zh-TW" sz="9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9900CC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panose="020F0502020204030204" pitchFamily="34" charset="0"/>
                <a:ea typeface="華康儷中黑" panose="020B0509000000000000" pitchFamily="49" charset="-120"/>
                <a:cs typeface="華康儷中黑" panose="020B0509000000000000" pitchFamily="49" charset="-120"/>
              </a:rPr>
              <a:t>主</a:t>
            </a:r>
            <a:r>
              <a:rPr lang="en-US" altLang="zh-TW" sz="9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9900CC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panose="020F0502020204030204" pitchFamily="34" charset="0"/>
                <a:ea typeface="華康儷中黑" panose="020B0509000000000000" pitchFamily="49" charset="-120"/>
                <a:cs typeface="華康儷中黑" panose="020B0509000000000000" pitchFamily="49" charset="-120"/>
              </a:rPr>
              <a:t>! </a:t>
            </a:r>
            <a:r>
              <a:rPr lang="zh-TW" altLang="zh-TW" sz="9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9900CC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panose="020F0502020204030204" pitchFamily="34" charset="0"/>
                <a:ea typeface="華康儷中黑" panose="020B0509000000000000" pitchFamily="49" charset="-120"/>
                <a:cs typeface="華康儷中黑" panose="020B0509000000000000" pitchFamily="49" charset="-120"/>
              </a:rPr>
              <a:t>叫我看見</a:t>
            </a:r>
            <a:r>
              <a:rPr lang="en-US" altLang="zh-TW" sz="9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9900CC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panose="020F0502020204030204" pitchFamily="34" charset="0"/>
                <a:ea typeface="華康儷中黑" panose="020B0509000000000000" pitchFamily="49" charset="-120"/>
                <a:cs typeface="華康儷中黑" panose="020B0509000000000000" pitchFamily="49" charset="-120"/>
              </a:rPr>
              <a:t>!</a:t>
            </a:r>
            <a:endParaRPr lang="zh-TW" altLang="zh-TW" sz="9600" b="1" dirty="0">
              <a:ln w="6600">
                <a:solidFill>
                  <a:schemeClr val="bg1"/>
                </a:solidFill>
                <a:prstDash val="solid"/>
              </a:ln>
              <a:solidFill>
                <a:srgbClr val="9900CC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pPr>
              <a:spcBef>
                <a:spcPts val="0"/>
              </a:spcBef>
            </a:pPr>
            <a:endParaRPr lang="zh-TW" altLang="en-US" sz="36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79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天主教徒喜歡說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「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事奉天主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」</a:t>
            </a:r>
            <a:endParaRPr lang="en-US" altLang="zh-TW" sz="40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en-US" altLang="zh-TW" dirty="0">
                <a:solidFill>
                  <a:schemeClr val="tx1"/>
                </a:solidFill>
                <a:ea typeface="華康儷粗宋(P)" panose="02020700000000000000" pitchFamily="18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ea typeface="華康儷粗宋(P)" panose="02020700000000000000" pitchFamily="18" charset="-120"/>
              </a:rPr>
              <a:t>達</a:t>
            </a:r>
            <a:r>
              <a:rPr lang="en-US" altLang="zh-TW" dirty="0">
                <a:solidFill>
                  <a:schemeClr val="tx1"/>
                </a:solidFill>
                <a:ea typeface="華康儷粗宋(P)" panose="02020700000000000000" pitchFamily="18" charset="-120"/>
              </a:rPr>
              <a:t>7:14;</a:t>
            </a:r>
            <a:r>
              <a:rPr lang="zh-TW" altLang="en-US" dirty="0">
                <a:solidFill>
                  <a:schemeClr val="tx1"/>
                </a:solidFill>
                <a:ea typeface="華康儷粗宋(P)" panose="02020700000000000000" pitchFamily="18" charset="-120"/>
              </a:rPr>
              <a:t>默</a:t>
            </a:r>
            <a:r>
              <a:rPr lang="en-US" altLang="zh-TW" dirty="0">
                <a:solidFill>
                  <a:schemeClr val="tx1"/>
                </a:solidFill>
                <a:ea typeface="華康儷粗宋(P)" panose="02020700000000000000" pitchFamily="18" charset="-120"/>
              </a:rPr>
              <a:t>1:6)</a:t>
            </a:r>
            <a:r>
              <a:rPr lang="zh-TW" altLang="en-US" dirty="0">
                <a:solidFill>
                  <a:srgbClr val="FF0000"/>
                </a:solidFill>
                <a:ea typeface="華康儷粗宋(P)" panose="02020700000000000000" pitchFamily="18" charset="-120"/>
              </a:rPr>
              <a:t>但</a:t>
            </a: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如何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事奉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唱歌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唸經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用甜言蜜語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「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哄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」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天主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Catholics are fond of claiming to  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'</a:t>
            </a:r>
            <a:r>
              <a:rPr lang="en-US" altLang="zh-TW" sz="4800" b="1" dirty="0">
                <a:solidFill>
                  <a:srgbClr val="FF0000"/>
                </a:solidFill>
                <a:ea typeface="華康儷粗宋(P)" panose="02020700000000000000" pitchFamily="18" charset="-120"/>
              </a:rPr>
              <a:t>serve God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' 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(Acts 7:14; Revelation 1:6),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but </a:t>
            </a:r>
            <a:r>
              <a:rPr lang="en-US" altLang="zh-TW" sz="48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how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 do we serve?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By singing? praying? using sweet words to 'flatter' God?</a:t>
            </a:r>
          </a:p>
        </p:txBody>
      </p:sp>
    </p:spTree>
    <p:extLst>
      <p:ext uri="{BB962C8B-B14F-4D97-AF65-F5344CB8AC3E}">
        <p14:creationId xmlns:p14="http://schemas.microsoft.com/office/powerpoint/2010/main" val="1818933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全能的天主</a:t>
            </a:r>
            <a:r>
              <a:rPr lang="zh-TW" altLang="en-US" sz="5400" dirty="0">
                <a:solidFill>
                  <a:srgbClr val="FF0000"/>
                </a:solidFill>
                <a:ea typeface="華康儷粗宋(P)" panose="02020700000000000000" pitchFamily="18" charset="-120"/>
              </a:rPr>
              <a:t>需要我們事奉嗎</a:t>
            </a:r>
            <a:r>
              <a:rPr lang="en-US" altLang="zh-TW" sz="5400" dirty="0">
                <a:solidFill>
                  <a:srgbClr val="FF0000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54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兩千年前</a:t>
            </a: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沒有基督宗教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誰事奉天主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Does the Almighty God need our service? Two thousand years ago, or </a:t>
            </a:r>
            <a:r>
              <a:rPr lang="en-US" altLang="zh-TW" sz="5400" dirty="0">
                <a:solidFill>
                  <a:srgbClr val="FF0000"/>
                </a:solidFill>
                <a:ea typeface="華康儷粗宋(P)" panose="02020700000000000000" pitchFamily="18" charset="-120"/>
              </a:rPr>
              <a:t>before Christianity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, </a:t>
            </a:r>
            <a:r>
              <a:rPr lang="en-US" altLang="zh-TW" sz="5400" dirty="0" err="1">
                <a:solidFill>
                  <a:srgbClr val="FFFF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l</a:t>
            </a:r>
            <a:r>
              <a:rPr lang="en-US" altLang="zh-TW" sz="5400" b="1" dirty="0" err="1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who</a:t>
            </a:r>
            <a:r>
              <a:rPr lang="en-US" altLang="zh-TW" sz="5400" b="1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 served God?</a:t>
            </a:r>
            <a:r>
              <a:rPr lang="en-US" altLang="zh-TW" sz="5400" b="1" dirty="0">
                <a:solidFill>
                  <a:srgbClr val="FFFF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112629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凡屬於真理的必聽從我的聲音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(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若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18:37)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 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但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什麼是真理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附圖的十一個問題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請認真回答：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Everyone who belongs to the truth listens to my voice. </a:t>
            </a:r>
            <a:r>
              <a:rPr lang="en-US" altLang="zh-TW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(John 18:37)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But </a:t>
            </a:r>
            <a:r>
              <a:rPr lang="en-US" altLang="zh-TW" sz="4800" dirty="0">
                <a:solidFill>
                  <a:schemeClr val="tx1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what is truth? 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Please ponder seriously the eleven questions below before answering.</a:t>
            </a:r>
            <a:endParaRPr lang="zh-TW" altLang="en-US" sz="48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5540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你稱我為主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卻不服從我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反而服從私欲偏情的引誘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!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為什麼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?</a:t>
            </a:r>
          </a:p>
          <a:p>
            <a:pPr>
              <a:lnSpc>
                <a:spcPts val="5400"/>
              </a:lnSpc>
              <a:spcBef>
                <a:spcPts val="0"/>
              </a:spcBef>
            </a:pPr>
            <a:r>
              <a:rPr lang="en-US" altLang="zh-TW" sz="54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call me Lord, </a:t>
            </a:r>
          </a:p>
          <a:p>
            <a:pPr>
              <a:lnSpc>
                <a:spcPts val="5400"/>
              </a:lnSpc>
              <a:spcBef>
                <a:spcPts val="0"/>
              </a:spcBef>
            </a:pPr>
            <a:r>
              <a:rPr lang="en-US" altLang="zh-TW" sz="5400" b="1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you do not obey me!</a:t>
            </a:r>
            <a:r>
              <a:rPr lang="en-US" altLang="zh-TW" sz="5400" b="1" dirty="0">
                <a:solidFill>
                  <a:srgbClr val="FF0000"/>
                </a:solidFill>
                <a:ea typeface="華康儷粗宋(P)" panose="02020700000000000000" pitchFamily="18" charset="-120"/>
              </a:rPr>
              <a:t> </a:t>
            </a:r>
          </a:p>
          <a:p>
            <a:pPr>
              <a:lnSpc>
                <a:spcPts val="5900"/>
              </a:lnSpc>
              <a:spcBef>
                <a:spcPts val="0"/>
              </a:spcBef>
            </a:pP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Instead, you yield to the temptations of your own selfish desires and biases! Why?</a:t>
            </a:r>
          </a:p>
        </p:txBody>
      </p:sp>
    </p:spTree>
    <p:extLst>
      <p:ext uri="{BB962C8B-B14F-4D97-AF65-F5344CB8AC3E}">
        <p14:creationId xmlns:p14="http://schemas.microsoft.com/office/powerpoint/2010/main" val="3663845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你稱我為光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卻不追隨我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反而讓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「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一葉障目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」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看不清萬物的真相和人生的奧妙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call me light,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b="1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you do not follow me!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Instead, you allow </a:t>
            </a:r>
            <a:r>
              <a:rPr lang="en-US" altLang="zh-TW" sz="4800" b="1" dirty="0">
                <a:solidFill>
                  <a:srgbClr val="9900CC"/>
                </a:solidFill>
                <a:ea typeface="華康儷粗宋(P)" panose="02020700000000000000" pitchFamily="18" charset="-120"/>
              </a:rPr>
              <a:t>'a leaf to obscure your vision</a:t>
            </a:r>
            <a:r>
              <a:rPr lang="en-US" altLang="zh-TW" sz="4800" dirty="0">
                <a:solidFill>
                  <a:srgbClr val="9900CC"/>
                </a:solidFill>
                <a:ea typeface="華康儷粗宋(P)" panose="02020700000000000000" pitchFamily="18" charset="-120"/>
              </a:rPr>
              <a:t>’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 preventing you from seeing the truth of all things and the mysteries of life.</a:t>
            </a:r>
          </a:p>
        </p:txBody>
      </p:sp>
    </p:spTree>
    <p:extLst>
      <p:ext uri="{BB962C8B-B14F-4D97-AF65-F5344CB8AC3E}">
        <p14:creationId xmlns:p14="http://schemas.microsoft.com/office/powerpoint/2010/main" val="6667855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你稱我為王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卻不效忠我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!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反而跪伏在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「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政治正確</a:t>
            </a:r>
            <a:r>
              <a:rPr lang="zh-TW" altLang="en-US" sz="3600" dirty="0">
                <a:solidFill>
                  <a:schemeClr val="tx1"/>
                </a:solidFill>
                <a:ea typeface="華康儷粗宋(P)" panose="02020700000000000000" pitchFamily="18" charset="-120"/>
              </a:rPr>
              <a:t>」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的淫威下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不惜與基督君王對抗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call me King, </a:t>
            </a:r>
            <a:r>
              <a:rPr lang="en-US" altLang="zh-TW" sz="4800" b="1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b="1" spc="-100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do not pledge your loyalty to me!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Instead, you kneel under the tyranny of 'political correctness’, even to the point of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opposing Christ the King.</a:t>
            </a:r>
          </a:p>
        </p:txBody>
      </p:sp>
    </p:spTree>
    <p:extLst>
      <p:ext uri="{BB962C8B-B14F-4D97-AF65-F5344CB8AC3E}">
        <p14:creationId xmlns:p14="http://schemas.microsoft.com/office/powerpoint/2010/main" val="341363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恭讀默示錄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1:5-8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耶穌基督，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是忠實的見證、死者中的首生者，和地上萬王的元首。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他愛了我們，並以自己的血，解救我們脫離我們的罪過，使我們成為國度，成為司祭，以事奉他的天主和父。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願光榮與權能歸於他，直到萬世萬代。阿們。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看，他乘著雲彩降來。眾目都要瞻望他，連那些刺透了他的人，也要瞻望他；地上的各種族，都要哀悼他。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你稱我為道路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卻不走向我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!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反而在救恩的路上選錯了邊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差之毫厘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謬以千里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call me the Way,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b="1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you do not walk towards me!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Instead, you choose the wrong side on the path to salvation, oblivious that a small error can lead to a great divergence.</a:t>
            </a:r>
          </a:p>
        </p:txBody>
      </p:sp>
    </p:spTree>
    <p:extLst>
      <p:ext uri="{BB962C8B-B14F-4D97-AF65-F5344CB8AC3E}">
        <p14:creationId xmlns:p14="http://schemas.microsoft.com/office/powerpoint/2010/main" val="1589805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你稱我為真理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 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卻不學習我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反而感染了選舉工程中的</a:t>
            </a:r>
            <a:endParaRPr lang="en-US" altLang="zh-TW" sz="48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互相攻擊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甚至以假亂真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b="1" spc="-1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call me the Truth,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b="1" spc="-100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you do not learn from me! </a:t>
            </a:r>
            <a:r>
              <a:rPr lang="en-US" altLang="zh-TW" sz="48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instead, you become disoriented and influenced by the mutual attacks in the electoral process, and may even take part in the distortion of the truth.</a:t>
            </a:r>
          </a:p>
        </p:txBody>
      </p:sp>
    </p:spTree>
    <p:extLst>
      <p:ext uri="{BB962C8B-B14F-4D97-AF65-F5344CB8AC3E}">
        <p14:creationId xmlns:p14="http://schemas.microsoft.com/office/powerpoint/2010/main" val="7136817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你稱我為生命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卻不領受我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反而讓仇恨的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「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慢性毒藥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」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蠶食</a:t>
            </a:r>
            <a:endParaRPr lang="en-US" altLang="zh-TW" sz="48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你生命的精氣神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call me Life, </a:t>
            </a:r>
          </a:p>
          <a:p>
            <a:pPr>
              <a:spcBef>
                <a:spcPts val="0"/>
              </a:spcBef>
            </a:pPr>
            <a:r>
              <a:rPr lang="en-US" altLang="zh-TW" sz="4800" b="1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you do not receive me!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instead, you allow the ‘chronic</a:t>
            </a:r>
            <a:r>
              <a:rPr lang="zh-TW" altLang="en-US" sz="2000" dirty="0">
                <a:solidFill>
                  <a:schemeClr val="tx1"/>
                </a:solidFill>
                <a:ea typeface="華康儷粗宋(P)" panose="02020700000000000000" pitchFamily="18" charset="-120"/>
              </a:rPr>
              <a:t>慢性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 poison' of hatred to erode the vitality of your spirit.</a:t>
            </a:r>
          </a:p>
        </p:txBody>
      </p:sp>
    </p:spTree>
    <p:extLst>
      <p:ext uri="{BB962C8B-B14F-4D97-AF65-F5344CB8AC3E}">
        <p14:creationId xmlns:p14="http://schemas.microsoft.com/office/powerpoint/2010/main" val="42094690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你稱我為俊美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卻不愛慕我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卻愛追星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而當鉅星隕落時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你的生命已所餘無幾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call me beautiful, </a:t>
            </a:r>
          </a:p>
          <a:p>
            <a:pPr>
              <a:spcBef>
                <a:spcPts val="0"/>
              </a:spcBef>
            </a:pPr>
            <a:r>
              <a:rPr lang="en-US" altLang="zh-TW" sz="4800" b="1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you do not idolize me!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instead, you chase after celebrities, and when those  ‘great’ stars fall, your life will be left empty.</a:t>
            </a:r>
          </a:p>
        </p:txBody>
      </p:sp>
    </p:spTree>
    <p:extLst>
      <p:ext uri="{BB962C8B-B14F-4D97-AF65-F5344CB8AC3E}">
        <p14:creationId xmlns:p14="http://schemas.microsoft.com/office/powerpoint/2010/main" val="4545586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你稱我為朋友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卻不瞭解我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好好的益者三友你不交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圍著你的卻盡是豬朋狗友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5600"/>
              </a:lnSpc>
              <a:spcBef>
                <a:spcPts val="0"/>
              </a:spcBef>
            </a:pP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call me friend, </a:t>
            </a:r>
          </a:p>
          <a:p>
            <a:pPr>
              <a:lnSpc>
                <a:spcPts val="5600"/>
              </a:lnSpc>
              <a:spcBef>
                <a:spcPts val="0"/>
              </a:spcBef>
            </a:pPr>
            <a:r>
              <a:rPr lang="en-US" altLang="zh-TW" sz="4800" b="1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you do not understand me! </a:t>
            </a:r>
          </a:p>
          <a:p>
            <a:pPr>
              <a:lnSpc>
                <a:spcPts val="56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you do not cultivate good companions, but surround yourself </a:t>
            </a:r>
          </a:p>
          <a:p>
            <a:pPr>
              <a:lnSpc>
                <a:spcPts val="56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with 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fair-weather friends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72362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你稱我為全能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卻不信賴我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你只知恐懼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不知道天主其實愛你多過你愛你自己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5800"/>
              </a:lnSpc>
              <a:spcBef>
                <a:spcPts val="0"/>
              </a:spcBef>
            </a:pPr>
            <a:r>
              <a:rPr lang="en-US" altLang="zh-TW" sz="54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call me Almighty</a:t>
            </a:r>
            <a:r>
              <a:rPr lang="en-US" altLang="zh-TW" sz="5400" b="1" dirty="0">
                <a:solidFill>
                  <a:srgbClr val="FF0000"/>
                </a:solidFill>
                <a:ea typeface="華康儷粗宋(P)" panose="02020700000000000000" pitchFamily="18" charset="-120"/>
              </a:rPr>
              <a:t>, </a:t>
            </a:r>
          </a:p>
          <a:p>
            <a:pPr>
              <a:lnSpc>
                <a:spcPts val="5800"/>
              </a:lnSpc>
              <a:spcBef>
                <a:spcPts val="0"/>
              </a:spcBef>
            </a:pPr>
            <a:r>
              <a:rPr lang="en-US" altLang="zh-TW" sz="5400" b="1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you do not venerate me!</a:t>
            </a:r>
            <a:r>
              <a:rPr lang="en-US" altLang="zh-TW" sz="5400" b="1" dirty="0">
                <a:solidFill>
                  <a:srgbClr val="0000FF"/>
                </a:solidFill>
                <a:ea typeface="華康儷粗宋(P)" panose="02020700000000000000" pitchFamily="18" charset="-120"/>
              </a:rPr>
              <a:t> 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you only know fear, unaware that God actually loves you more than you love yourself.</a:t>
            </a:r>
          </a:p>
        </p:txBody>
      </p:sp>
    </p:spTree>
    <p:extLst>
      <p:ext uri="{BB962C8B-B14F-4D97-AF65-F5344CB8AC3E}">
        <p14:creationId xmlns:p14="http://schemas.microsoft.com/office/powerpoint/2010/main" val="10245304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你稱我為師傅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卻不效法我</a:t>
            </a:r>
            <a:r>
              <a:rPr lang="en-US" altLang="zh-TW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因為你不願意放棄</a:t>
            </a:r>
            <a:r>
              <a:rPr lang="zh-TW" altLang="en-US" sz="5400" dirty="0">
                <a:solidFill>
                  <a:schemeClr val="tx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纏</a:t>
            </a: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著你的</a:t>
            </a:r>
            <a:b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</a:br>
            <a:r>
              <a:rPr lang="zh-TW" altLang="en-US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有害事物</a:t>
            </a:r>
            <a:r>
              <a:rPr lang="en-US" altLang="zh-TW" sz="54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5800"/>
              </a:lnSpc>
              <a:spcBef>
                <a:spcPts val="0"/>
              </a:spcBef>
            </a:pP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call me Teacher, </a:t>
            </a:r>
          </a:p>
          <a:p>
            <a:pPr>
              <a:lnSpc>
                <a:spcPts val="5800"/>
              </a:lnSpc>
              <a:spcBef>
                <a:spcPts val="0"/>
              </a:spcBef>
            </a:pPr>
            <a:r>
              <a:rPr lang="en-US" altLang="zh-TW" sz="4800" b="1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you do not follow my example! 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because you are unwilling to free yourself of the sugar-coated evil that entraps you.</a:t>
            </a:r>
          </a:p>
        </p:txBody>
      </p:sp>
    </p:spTree>
    <p:extLst>
      <p:ext uri="{BB962C8B-B14F-4D97-AF65-F5344CB8AC3E}">
        <p14:creationId xmlns:p14="http://schemas.microsoft.com/office/powerpoint/2010/main" val="15136529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38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你把我的父當作你的父</a:t>
            </a:r>
            <a:endParaRPr lang="en-US" altLang="zh-TW" sz="3800" dirty="0">
              <a:solidFill>
                <a:srgbClr val="FFFF00"/>
              </a:solidFill>
              <a:highlight>
                <a:srgbClr val="FF0000"/>
              </a:highlight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8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卻不把我的兄弟當作你的兄弟</a:t>
            </a:r>
            <a:endParaRPr lang="en-US" altLang="zh-TW" sz="3800" dirty="0">
              <a:solidFill>
                <a:schemeClr val="bg1"/>
              </a:solidFill>
              <a:highlight>
                <a:srgbClr val="FF0000"/>
              </a:highlight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800" dirty="0">
                <a:solidFill>
                  <a:schemeClr val="tx1"/>
                </a:solidFill>
                <a:ea typeface="華康儷粗宋(P)" panose="02020700000000000000" pitchFamily="18" charset="-120"/>
              </a:rPr>
              <a:t>因為你天天唸天主經</a:t>
            </a:r>
            <a:r>
              <a:rPr lang="en-US" altLang="zh-TW" sz="3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chemeClr val="tx1"/>
                </a:solidFill>
                <a:ea typeface="華康儷粗宋(P)" panose="02020700000000000000" pitchFamily="18" charset="-120"/>
              </a:rPr>
              <a:t>以為只要與天主建立良好關係就夠了</a:t>
            </a:r>
            <a:r>
              <a:rPr lang="en-US" altLang="zh-TW" sz="3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chemeClr val="tx1"/>
                </a:solidFill>
                <a:ea typeface="華康儷粗宋(P)" panose="02020700000000000000" pitchFamily="18" charset="-120"/>
              </a:rPr>
              <a:t>卻不知道天主想要的是</a:t>
            </a:r>
            <a:endParaRPr lang="en-US" altLang="zh-TW" sz="3800" dirty="0">
              <a:solidFill>
                <a:schemeClr val="tx1"/>
              </a:solidFill>
              <a:ea typeface="華康儷粗宋(P)" panose="02020700000000000000" pitchFamily="18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800" dirty="0">
                <a:solidFill>
                  <a:schemeClr val="tx1"/>
                </a:solidFill>
                <a:ea typeface="華康儷粗宋(P)" panose="02020700000000000000" pitchFamily="18" charset="-120"/>
              </a:rPr>
              <a:t>世界大同</a:t>
            </a:r>
            <a:r>
              <a:rPr lang="en-US" altLang="zh-TW" sz="3800" dirty="0">
                <a:solidFill>
                  <a:schemeClr val="tx1"/>
                </a:solidFill>
                <a:ea typeface="華康儷粗宋(P)" panose="02020700000000000000" pitchFamily="18" charset="-120"/>
              </a:rPr>
              <a:t>, </a:t>
            </a:r>
            <a:r>
              <a:rPr lang="zh-TW" altLang="en-US" sz="3800" dirty="0">
                <a:solidFill>
                  <a:schemeClr val="tx1"/>
                </a:solidFill>
                <a:ea typeface="華康儷粗宋(P)" panose="02020700000000000000" pitchFamily="18" charset="-120"/>
              </a:rPr>
              <a:t>天下一家</a:t>
            </a:r>
            <a:r>
              <a:rPr lang="en-US" altLang="zh-TW" sz="38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regard my Father as your Father, </a:t>
            </a:r>
            <a:r>
              <a:rPr lang="en-US" altLang="zh-TW" sz="4000" spc="-100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yet you do not consider my brothers as your brothers</a:t>
            </a:r>
            <a:r>
              <a:rPr lang="en-US" altLang="zh-TW" sz="40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  You recite the Lord's Prayer every day,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and you think that having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a good relationship with God is enough,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unaware that what God desires is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a 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harmonious </a:t>
            </a:r>
            <a:r>
              <a:rPr lang="en-US" altLang="zh-TW" sz="4000" spc="-100" dirty="0">
                <a:solidFill>
                  <a:schemeClr val="tx1"/>
                </a:solidFill>
                <a:ea typeface="華康儷粗宋(P)" panose="02020700000000000000" pitchFamily="18" charset="-120"/>
              </a:rPr>
              <a:t>and</a:t>
            </a:r>
            <a:r>
              <a:rPr lang="en-US" altLang="zh-TW" sz="4000" spc="-100" dirty="0">
                <a:solidFill>
                  <a:srgbClr val="FF0000"/>
                </a:solidFill>
                <a:ea typeface="華康儷粗宋(P)" panose="02020700000000000000" pitchFamily="18" charset="-120"/>
              </a:rPr>
              <a:t> united world.</a:t>
            </a:r>
          </a:p>
        </p:txBody>
      </p:sp>
    </p:spTree>
    <p:extLst>
      <p:ext uri="{BB962C8B-B14F-4D97-AF65-F5344CB8AC3E}">
        <p14:creationId xmlns:p14="http://schemas.microsoft.com/office/powerpoint/2010/main" val="31236966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>
              <a:lnSpc>
                <a:spcPts val="6900"/>
              </a:lnSpc>
              <a:spcBef>
                <a:spcPts val="0"/>
              </a:spcBef>
            </a:pPr>
            <a:r>
              <a:rPr lang="zh-TW" altLang="en-US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你口頭尊敬我</a:t>
            </a:r>
            <a:r>
              <a:rPr lang="en-US" altLang="zh-TW" sz="54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5400" dirty="0">
                <a:solidFill>
                  <a:schemeClr val="bg1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心卻遠離我</a:t>
            </a:r>
            <a:endParaRPr lang="en-US" altLang="zh-TW" sz="5400" dirty="0">
              <a:solidFill>
                <a:schemeClr val="bg1"/>
              </a:solidFill>
              <a:highlight>
                <a:srgbClr val="FF0000"/>
              </a:highlight>
              <a:ea typeface="華康儷粗宋(P)" panose="02020700000000000000" pitchFamily="18" charset="-120"/>
            </a:endParaRPr>
          </a:p>
          <a:p>
            <a:pPr>
              <a:lnSpc>
                <a:spcPts val="6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而人與天主的最遠距離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b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</a:b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可能就是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信仰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與</a:t>
            </a:r>
            <a:r>
              <a:rPr lang="zh-TW" altLang="en-US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生活</a:t>
            </a:r>
            <a:r>
              <a:rPr lang="zh-TW" altLang="en-US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的分割</a:t>
            </a: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You honor me with your lips </a:t>
            </a:r>
          </a:p>
          <a:p>
            <a:pPr>
              <a:lnSpc>
                <a:spcPts val="5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800" b="1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but your heart is far from me</a:t>
            </a: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chemeClr val="tx1"/>
                </a:solidFill>
                <a:ea typeface="華康儷粗宋(P)" panose="02020700000000000000" pitchFamily="18" charset="-120"/>
              </a:rPr>
              <a:t> and this distance is caused by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the divide between </a:t>
            </a: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life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 and </a:t>
            </a:r>
            <a:r>
              <a:rPr lang="en-US" altLang="zh-TW" sz="4800" b="1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faith</a:t>
            </a:r>
            <a:r>
              <a:rPr lang="en-US" altLang="zh-TW" sz="4800" dirty="0">
                <a:solidFill>
                  <a:srgbClr val="FF0000"/>
                </a:solidFill>
                <a:ea typeface="華康儷粗宋(P)" panose="02020700000000000000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9285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4524548F-1E21-43D8-A93E-9008E7C451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6C443961-3DCA-4E81-B303-B965218575A2}"/>
              </a:ext>
            </a:extLst>
          </p:cNvPr>
          <p:cNvSpPr txBox="1"/>
          <p:nvPr/>
        </p:nvSpPr>
        <p:spPr>
          <a:xfrm>
            <a:off x="57264" y="5407071"/>
            <a:ext cx="3496576" cy="1200329"/>
          </a:xfrm>
          <a:prstGeom prst="rect">
            <a:avLst/>
          </a:prstGeom>
          <a:solidFill>
            <a:srgbClr val="0022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一葉能蔽目 雙豆能塞聰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理身不知道 將為天地聾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30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主</a:t>
            </a:r>
            <a:r>
              <a:rPr kumimoji="1" lang="en-US" altLang="zh-TW" sz="2400" b="0" i="0" u="none" strike="noStrike" kern="1200" cap="none" spc="30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! </a:t>
            </a:r>
            <a:r>
              <a:rPr kumimoji="1" lang="zh-TW" altLang="en-US" sz="2400" b="0" i="0" u="none" strike="noStrike" kern="1200" cap="none" spc="30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叫我看見</a:t>
            </a:r>
            <a:r>
              <a:rPr kumimoji="1" lang="en-US" altLang="zh-TW" sz="2400" b="0" i="0" u="none" strike="noStrike" kern="1200" cap="none" spc="30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正顏楷體W7(P)" panose="03000700000000000000" pitchFamily="66" charset="-120"/>
                <a:ea typeface="華康正顏楷體W7(P)" panose="03000700000000000000" pitchFamily="66" charset="-120"/>
                <a:cs typeface="+mn-cs"/>
              </a:rPr>
              <a:t>!</a:t>
            </a:r>
            <a:endParaRPr kumimoji="1" lang="zh-TW" altLang="en-US" sz="2400" b="0" i="0" u="none" strike="noStrike" kern="1200" cap="none" spc="30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華康正顏楷體W7(P)" panose="03000700000000000000" pitchFamily="66" charset="-120"/>
              <a:ea typeface="華康正顏楷體W7(P)" panose="03000700000000000000" pitchFamily="66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35853F0-E98D-4E3E-95A1-784BEAA2E492}"/>
              </a:ext>
            </a:extLst>
          </p:cNvPr>
          <p:cNvSpPr txBox="1"/>
          <p:nvPr/>
        </p:nvSpPr>
        <p:spPr>
          <a:xfrm>
            <a:off x="2308" y="6278841"/>
            <a:ext cx="589156" cy="584775"/>
          </a:xfrm>
          <a:prstGeom prst="rect">
            <a:avLst/>
          </a:prstGeom>
          <a:solidFill>
            <a:srgbClr val="0022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4205DC47-E8ED-434D-9C9D-23DE602855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573016"/>
            <a:ext cx="2232248" cy="167418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5045821C-F6F5-4E2D-BEB3-F668B641E6F1}"/>
              </a:ext>
            </a:extLst>
          </p:cNvPr>
          <p:cNvSpPr txBox="1"/>
          <p:nvPr/>
        </p:nvSpPr>
        <p:spPr>
          <a:xfrm>
            <a:off x="3419872" y="4005064"/>
            <a:ext cx="648072" cy="1200329"/>
          </a:xfrm>
          <a:prstGeom prst="rect">
            <a:avLst/>
          </a:prstGeom>
          <a:solidFill>
            <a:srgbClr val="005000"/>
          </a:solidFill>
          <a:ln w="127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請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點贊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留言</a:t>
            </a:r>
            <a:endParaRPr kumimoji="1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華康儷中黑(P)" panose="020B0500000000000000" pitchFamily="34" charset="-120"/>
              <a:ea typeface="華康儷中黑(P)" panose="020B0500000000000000" pitchFamily="34" charset="-120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+mn-cs"/>
              </a:rPr>
              <a:t>轉發</a:t>
            </a:r>
          </a:p>
        </p:txBody>
      </p:sp>
    </p:spTree>
    <p:extLst>
      <p:ext uri="{BB962C8B-B14F-4D97-AF65-F5344CB8AC3E}">
        <p14:creationId xmlns:p14="http://schemas.microsoft.com/office/powerpoint/2010/main" val="415541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的確這樣。阿們。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「我是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阿耳法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（元始）和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敖默加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（終末）」，那今在、昔在，及將來永在的，全能者上主天主，這樣說。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5F4108A-0B7F-4A61-BFE8-D0C8F5220986}"/>
              </a:ext>
            </a:extLst>
          </p:cNvPr>
          <p:cNvSpPr txBox="1"/>
          <p:nvPr/>
        </p:nvSpPr>
        <p:spPr>
          <a:xfrm>
            <a:off x="2339752" y="4581128"/>
            <a:ext cx="4248472" cy="523220"/>
          </a:xfrm>
          <a:prstGeom prst="rect">
            <a:avLst/>
          </a:prstGeom>
          <a:noFill/>
          <a:ln w="127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rgbClr val="FFFF00"/>
                </a:solidFill>
              </a:rPr>
              <a:t>請靜默片刻</a:t>
            </a:r>
            <a:r>
              <a:rPr lang="en-US" altLang="zh-TW" sz="2800" dirty="0">
                <a:solidFill>
                  <a:srgbClr val="FFFF00"/>
                </a:solidFill>
              </a:rPr>
              <a:t>,</a:t>
            </a:r>
            <a:r>
              <a:rPr lang="zh-TW" altLang="en-US" sz="2800" dirty="0">
                <a:solidFill>
                  <a:srgbClr val="FFFF00"/>
                </a:solidFill>
              </a:rPr>
              <a:t>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552431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0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20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60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18:33-37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那時候，比拉多對耶穌說：「你是猶太人的君王嗎？」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耶穌回答說：「這話是你自己說的，或是別人論及我，而對你說的？」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比拉多答說：「莫非我是猶太人？你的民族和司祭長，把你交給我，你做了什麼？」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耶穌回答說：「我的國不屬於這世界；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如果我的國屬於這世界，我的臣民早已反抗了，使我不至於被交給猶太人；但是，我的國不是這世界的。」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於是，比拉多對耶穌說：「那麼，你就是君王了？」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26670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耶穌回答說：「你說的是，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我是君王。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我為此而生，我也為此而來到世界上，為給真理作證；凡屬於真理的，必聽從我的聲音。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3702279-AB71-4599-ADDD-7C01959B198D}"/>
              </a:ext>
            </a:extLst>
          </p:cNvPr>
          <p:cNvSpPr txBox="1"/>
          <p:nvPr/>
        </p:nvSpPr>
        <p:spPr>
          <a:xfrm>
            <a:off x="1187624" y="4922004"/>
            <a:ext cx="6408712" cy="584775"/>
          </a:xfrm>
          <a:prstGeom prst="rect">
            <a:avLst/>
          </a:prstGeom>
          <a:noFill/>
          <a:ln w="127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請靜默片刻</a:t>
            </a:r>
            <a:r>
              <a:rPr lang="en-US" altLang="zh-TW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默想上主</a:t>
            </a:r>
            <a:r>
              <a:rPr lang="zh-TW" altLang="en-US" sz="32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今天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r>
              <a:rPr lang="zh-TW" altLang="en-US" sz="32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講的話</a:t>
            </a:r>
          </a:p>
        </p:txBody>
      </p:sp>
    </p:spTree>
    <p:extLst>
      <p:ext uri="{BB962C8B-B14F-4D97-AF65-F5344CB8AC3E}">
        <p14:creationId xmlns:p14="http://schemas.microsoft.com/office/powerpoint/2010/main" val="172557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基督普世君王節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en-US" altLang="zh-TW" dirty="0">
              <a:solidFill>
                <a:schemeClr val="bg1"/>
              </a:solidFill>
              <a:ea typeface="華康儷中黑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8000" dirty="0">
                <a:solidFill>
                  <a:srgbClr val="FFFF00"/>
                </a:solidFill>
                <a:ea typeface="華康粗黑體" panose="020B0709000000000000" pitchFamily="49" charset="-120"/>
              </a:rPr>
              <a:t>基督是我的君王嗎</a:t>
            </a:r>
            <a:r>
              <a:rPr lang="en-US" altLang="zh-TW" sz="8000" dirty="0">
                <a:solidFill>
                  <a:srgbClr val="FFFF00"/>
                </a:solidFill>
                <a:ea typeface="華康粗黑體" panose="020B0709000000000000" pitchFamily="49" charset="-12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000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為什麼我們只信</a:t>
            </a:r>
            <a:r>
              <a:rPr lang="zh-TW" altLang="en-US" sz="5000" spc="-150" dirty="0">
                <a:solidFill>
                  <a:srgbClr val="FFFF00"/>
                </a:solidFill>
                <a:ea typeface="華康正顏楷體W7(P)" panose="03000700000000000000" pitchFamily="66" charset="-120"/>
              </a:rPr>
              <a:t>半本</a:t>
            </a:r>
            <a:r>
              <a:rPr lang="zh-TW" altLang="en-US" sz="5000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聖經</a:t>
            </a:r>
            <a:r>
              <a:rPr lang="en-US" altLang="zh-TW" sz="5000" spc="-150" dirty="0">
                <a:solidFill>
                  <a:schemeClr val="bg1"/>
                </a:solidFill>
                <a:ea typeface="華康正顏楷體W7(P)" panose="03000700000000000000" pitchFamily="66" charset="-120"/>
              </a:rPr>
              <a:t>?</a:t>
            </a:r>
            <a:r>
              <a:rPr lang="en-US" altLang="zh-TW" sz="3600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819202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C0907D2-3DF2-43F8-87BE-FCD82C1F1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萬古常存者便賜給那相似人子者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統治權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尊榮和國度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各民族</a:t>
            </a:r>
            <a:r>
              <a:rPr lang="en-US" altLang="zh-TW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中黑(P)" panose="020B0500000000000000" pitchFamily="34" charset="-120"/>
              </a:rPr>
              <a:t>各邦國及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各種語言的人民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都要事奉那相似人子者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耶穌基督</a:t>
            </a:r>
            <a:r>
              <a:rPr lang="en-US" altLang="zh-TW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他愛了我們</a:t>
            </a:r>
            <a:r>
              <a:rPr lang="en-US" altLang="zh-TW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並以自己的血</a:t>
            </a:r>
            <a:r>
              <a:rPr lang="en-US" altLang="zh-TW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解救我們</a:t>
            </a:r>
            <a:r>
              <a:rPr lang="zh-TW" altLang="en-US" sz="43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脫離我們的罪過</a:t>
            </a:r>
            <a:r>
              <a:rPr lang="en-US" altLang="zh-TW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使我們成為國度</a:t>
            </a:r>
            <a:r>
              <a:rPr lang="en-US" altLang="zh-TW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成為司祭</a:t>
            </a:r>
            <a:r>
              <a:rPr lang="en-US" altLang="zh-TW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3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以事奉</a:t>
            </a:r>
            <a:r>
              <a:rPr lang="zh-TW" altLang="en-US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他的天主和父</a:t>
            </a:r>
            <a:r>
              <a:rPr lang="en-US" altLang="zh-TW" sz="4300" spc="-150" dirty="0">
                <a:solidFill>
                  <a:schemeClr val="tx1"/>
                </a:solidFill>
                <a:ea typeface="華康正顏楷體W7(P)" panose="03000700000000000000" pitchFamily="66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我是君王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我為此而生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我也為此而來到世界上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為給真理作證</a:t>
            </a:r>
            <a:r>
              <a:rPr lang="en-US" altLang="zh-TW" sz="4000" dirty="0">
                <a:solidFill>
                  <a:schemeClr val="tx1"/>
                </a:solidFill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凡屬於真理的必聽從我的聲音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.</a:t>
            </a:r>
            <a:endParaRPr lang="zh-TW" altLang="en-US" sz="4000" dirty="0">
              <a:solidFill>
                <a:srgbClr val="FF0000"/>
              </a:solidFill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5367775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32197</TotalTime>
  <Words>2578</Words>
  <Application>Microsoft Office PowerPoint</Application>
  <PresentationFormat>如螢幕大小 (4:3)</PresentationFormat>
  <Paragraphs>210</Paragraphs>
  <Slides>40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21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40</vt:i4>
      </vt:variant>
    </vt:vector>
  </HeadingPairs>
  <TitlesOfParts>
    <vt:vector size="64" baseType="lpstr">
      <vt:lpstr>����</vt:lpstr>
      <vt:lpstr>18thCentury</vt:lpstr>
      <vt:lpstr>AR DECODE</vt:lpstr>
      <vt:lpstr>金梅毛碑楷</vt:lpstr>
      <vt:lpstr>華康中黑體</vt:lpstr>
      <vt:lpstr>華康中黑體(P)</vt:lpstr>
      <vt:lpstr>華康少女文字W5-GB5</vt:lpstr>
      <vt:lpstr>華康正顏楷體W7</vt:lpstr>
      <vt:lpstr>華康正顏楷體W7(P)</vt:lpstr>
      <vt:lpstr>華康行楷體W5</vt:lpstr>
      <vt:lpstr>華康抖抖體W5(P)</vt:lpstr>
      <vt:lpstr>華康娃娃體(P)</vt:lpstr>
      <vt:lpstr>華康粗黑體</vt:lpstr>
      <vt:lpstr>華康龍門石碑(P)</vt:lpstr>
      <vt:lpstr>華康儷中黑</vt:lpstr>
      <vt:lpstr>華康儷中黑(P)</vt:lpstr>
      <vt:lpstr>華康儷粗宋(P)</vt:lpstr>
      <vt:lpstr>新細明體</vt:lpstr>
      <vt:lpstr>標楷體</vt:lpstr>
      <vt:lpstr>Arial</vt:lpstr>
      <vt:lpstr>Calibri</vt:lpstr>
      <vt:lpstr>預設簡報設計</vt:lpstr>
      <vt:lpstr>3_預設簡報設計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1772</cp:revision>
  <dcterms:created xsi:type="dcterms:W3CDTF">2006-09-26T01:05:23Z</dcterms:created>
  <dcterms:modified xsi:type="dcterms:W3CDTF">2024-11-18T06:06:44Z</dcterms:modified>
</cp:coreProperties>
</file>